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6" r:id="rId3"/>
    <p:sldId id="267" r:id="rId4"/>
    <p:sldId id="268"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90" r:id="rId25"/>
    <p:sldId id="289" r:id="rId26"/>
    <p:sldId id="291" r:id="rId27"/>
    <p:sldId id="292" r:id="rId28"/>
    <p:sldId id="293" r:id="rId29"/>
    <p:sldId id="294" r:id="rId30"/>
    <p:sldId id="295" r:id="rId31"/>
    <p:sldId id="296" r:id="rId32"/>
    <p:sldId id="297" r:id="rId33"/>
    <p:sldId id="298" r:id="rId34"/>
    <p:sldId id="299" r:id="rId35"/>
    <p:sldId id="300" r:id="rId36"/>
    <p:sldId id="301" r:id="rId37"/>
    <p:sldId id="302" r:id="rId38"/>
    <p:sldId id="303" r:id="rId39"/>
    <p:sldId id="304"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961B"/>
    <a:srgbClr val="13578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34"/>
    <p:restoredTop sz="94694"/>
  </p:normalViewPr>
  <p:slideViewPr>
    <p:cSldViewPr snapToGrid="0">
      <p:cViewPr varScale="1">
        <p:scale>
          <a:sx n="78" d="100"/>
          <a:sy n="78" d="100"/>
        </p:scale>
        <p:origin x="811"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urger Lambrechts : Orania Dorpsraad" userId="ff30283e-d3d7-4cad-b391-e91b149bcff5" providerId="ADAL" clId="{1BA8BC7B-82E2-4F73-9152-F8E32DF6F6F9}"/>
    <pc:docChg chg="undo custSel addSld delSld modSld sldOrd">
      <pc:chgData name="Burger Lambrechts : Orania Dorpsraad" userId="ff30283e-d3d7-4cad-b391-e91b149bcff5" providerId="ADAL" clId="{1BA8BC7B-82E2-4F73-9152-F8E32DF6F6F9}" dt="2026-06-18T10:41:53.725" v="20790" actId="2696"/>
      <pc:docMkLst>
        <pc:docMk/>
      </pc:docMkLst>
      <pc:sldChg chg="modSp mod">
        <pc:chgData name="Burger Lambrechts : Orania Dorpsraad" userId="ff30283e-d3d7-4cad-b391-e91b149bcff5" providerId="ADAL" clId="{1BA8BC7B-82E2-4F73-9152-F8E32DF6F6F9}" dt="2026-06-15T10:30:35.265" v="20788" actId="20577"/>
        <pc:sldMkLst>
          <pc:docMk/>
          <pc:sldMk cId="72240027" sldId="256"/>
        </pc:sldMkLst>
        <pc:spChg chg="mod">
          <ac:chgData name="Burger Lambrechts : Orania Dorpsraad" userId="ff30283e-d3d7-4cad-b391-e91b149bcff5" providerId="ADAL" clId="{1BA8BC7B-82E2-4F73-9152-F8E32DF6F6F9}" dt="2026-06-04T12:26:27.482" v="53" actId="20577"/>
          <ac:spMkLst>
            <pc:docMk/>
            <pc:sldMk cId="72240027" sldId="256"/>
            <ac:spMk id="2" creationId="{4F3FDEAE-4477-FAA9-1B25-4E652EB41FDB}"/>
          </ac:spMkLst>
        </pc:spChg>
        <pc:spChg chg="mod">
          <ac:chgData name="Burger Lambrechts : Orania Dorpsraad" userId="ff30283e-d3d7-4cad-b391-e91b149bcff5" providerId="ADAL" clId="{1BA8BC7B-82E2-4F73-9152-F8E32DF6F6F9}" dt="2026-06-15T10:30:35.265" v="20788" actId="20577"/>
          <ac:spMkLst>
            <pc:docMk/>
            <pc:sldMk cId="72240027" sldId="256"/>
            <ac:spMk id="3" creationId="{F1A00F9F-FBE5-4AC7-A985-BD66B1217EAF}"/>
          </ac:spMkLst>
        </pc:spChg>
      </pc:sldChg>
      <pc:sldChg chg="modSp add mod addAnim delAnim modAnim">
        <pc:chgData name="Burger Lambrechts : Orania Dorpsraad" userId="ff30283e-d3d7-4cad-b391-e91b149bcff5" providerId="ADAL" clId="{1BA8BC7B-82E2-4F73-9152-F8E32DF6F6F9}" dt="2026-06-12T07:34:39.766" v="19647" actId="20577"/>
        <pc:sldMkLst>
          <pc:docMk/>
          <pc:sldMk cId="2875165635" sldId="266"/>
        </pc:sldMkLst>
        <pc:spChg chg="mod">
          <ac:chgData name="Burger Lambrechts : Orania Dorpsraad" userId="ff30283e-d3d7-4cad-b391-e91b149bcff5" providerId="ADAL" clId="{1BA8BC7B-82E2-4F73-9152-F8E32DF6F6F9}" dt="2026-06-10T10:00:45.525" v="17661" actId="1076"/>
          <ac:spMkLst>
            <pc:docMk/>
            <pc:sldMk cId="2875165635" sldId="266"/>
            <ac:spMk id="10" creationId="{3C4564AB-6981-9344-C3FC-01055944D9DE}"/>
          </ac:spMkLst>
        </pc:spChg>
        <pc:spChg chg="mod">
          <ac:chgData name="Burger Lambrechts : Orania Dorpsraad" userId="ff30283e-d3d7-4cad-b391-e91b149bcff5" providerId="ADAL" clId="{1BA8BC7B-82E2-4F73-9152-F8E32DF6F6F9}" dt="2026-06-12T07:34:39.766" v="19647" actId="20577"/>
          <ac:spMkLst>
            <pc:docMk/>
            <pc:sldMk cId="2875165635" sldId="266"/>
            <ac:spMk id="16" creationId="{6AB33C76-DD69-1C1D-C229-F9BDC9E7D5AB}"/>
          </ac:spMkLst>
        </pc:spChg>
        <pc:cxnChg chg="mod">
          <ac:chgData name="Burger Lambrechts : Orania Dorpsraad" userId="ff30283e-d3d7-4cad-b391-e91b149bcff5" providerId="ADAL" clId="{1BA8BC7B-82E2-4F73-9152-F8E32DF6F6F9}" dt="2026-06-10T10:00:50.596" v="17662" actId="1076"/>
          <ac:cxnSpMkLst>
            <pc:docMk/>
            <pc:sldMk cId="2875165635" sldId="266"/>
            <ac:cxnSpMk id="13" creationId="{76D9D11D-E394-02A9-3A80-AC58F49684CC}"/>
          </ac:cxnSpMkLst>
        </pc:cxnChg>
      </pc:sldChg>
      <pc:sldChg chg="modSp add mod addAnim delAnim modAnim">
        <pc:chgData name="Burger Lambrechts : Orania Dorpsraad" userId="ff30283e-d3d7-4cad-b391-e91b149bcff5" providerId="ADAL" clId="{1BA8BC7B-82E2-4F73-9152-F8E32DF6F6F9}" dt="2026-06-12T08:01:20.425" v="20424" actId="20577"/>
        <pc:sldMkLst>
          <pc:docMk/>
          <pc:sldMk cId="1428563094" sldId="267"/>
        </pc:sldMkLst>
        <pc:spChg chg="mod">
          <ac:chgData name="Burger Lambrechts : Orania Dorpsraad" userId="ff30283e-d3d7-4cad-b391-e91b149bcff5" providerId="ADAL" clId="{1BA8BC7B-82E2-4F73-9152-F8E32DF6F6F9}" dt="2026-06-10T10:01:06.936" v="17664" actId="1076"/>
          <ac:spMkLst>
            <pc:docMk/>
            <pc:sldMk cId="1428563094" sldId="267"/>
            <ac:spMk id="10" creationId="{DE29D110-7A65-BDEE-A6A0-16B62AB22F01}"/>
          </ac:spMkLst>
        </pc:spChg>
        <pc:spChg chg="mod">
          <ac:chgData name="Burger Lambrechts : Orania Dorpsraad" userId="ff30283e-d3d7-4cad-b391-e91b149bcff5" providerId="ADAL" clId="{1BA8BC7B-82E2-4F73-9152-F8E32DF6F6F9}" dt="2026-06-12T08:01:20.425" v="20424" actId="20577"/>
          <ac:spMkLst>
            <pc:docMk/>
            <pc:sldMk cId="1428563094" sldId="267"/>
            <ac:spMk id="16" creationId="{690DDB55-FD90-4B2B-7305-1D46360A748F}"/>
          </ac:spMkLst>
        </pc:spChg>
        <pc:picChg chg="mod">
          <ac:chgData name="Burger Lambrechts : Orania Dorpsraad" userId="ff30283e-d3d7-4cad-b391-e91b149bcff5" providerId="ADAL" clId="{1BA8BC7B-82E2-4F73-9152-F8E32DF6F6F9}" dt="2026-06-12T07:58:34.293" v="20342" actId="1076"/>
          <ac:picMkLst>
            <pc:docMk/>
            <pc:sldMk cId="1428563094" sldId="267"/>
            <ac:picMk id="9" creationId="{E2CBB1F0-56CA-7652-BDC9-5F4EF80BBBE6}"/>
          </ac:picMkLst>
        </pc:picChg>
        <pc:cxnChg chg="mod">
          <ac:chgData name="Burger Lambrechts : Orania Dorpsraad" userId="ff30283e-d3d7-4cad-b391-e91b149bcff5" providerId="ADAL" clId="{1BA8BC7B-82E2-4F73-9152-F8E32DF6F6F9}" dt="2026-06-10T10:01:11.101" v="17665" actId="1076"/>
          <ac:cxnSpMkLst>
            <pc:docMk/>
            <pc:sldMk cId="1428563094" sldId="267"/>
            <ac:cxnSpMk id="13" creationId="{5ED1DBE0-71C3-F4D2-B23C-F00AB7D622EC}"/>
          </ac:cxnSpMkLst>
        </pc:cxnChg>
      </pc:sldChg>
      <pc:sldChg chg="addSp delSp modSp add mod addAnim delAnim modAnim">
        <pc:chgData name="Burger Lambrechts : Orania Dorpsraad" userId="ff30283e-d3d7-4cad-b391-e91b149bcff5" providerId="ADAL" clId="{1BA8BC7B-82E2-4F73-9152-F8E32DF6F6F9}" dt="2026-06-12T08:13:40.350" v="20559" actId="20577"/>
        <pc:sldMkLst>
          <pc:docMk/>
          <pc:sldMk cId="2558930841" sldId="268"/>
        </pc:sldMkLst>
        <pc:spChg chg="add mod">
          <ac:chgData name="Burger Lambrechts : Orania Dorpsraad" userId="ff30283e-d3d7-4cad-b391-e91b149bcff5" providerId="ADAL" clId="{1BA8BC7B-82E2-4F73-9152-F8E32DF6F6F9}" dt="2026-06-12T08:13:40.350" v="20559" actId="20577"/>
          <ac:spMkLst>
            <pc:docMk/>
            <pc:sldMk cId="2558930841" sldId="268"/>
            <ac:spMk id="2" creationId="{18E0A684-D039-968A-2447-B0783195C47A}"/>
          </ac:spMkLst>
        </pc:spChg>
        <pc:spChg chg="add mod">
          <ac:chgData name="Burger Lambrechts : Orania Dorpsraad" userId="ff30283e-d3d7-4cad-b391-e91b149bcff5" providerId="ADAL" clId="{1BA8BC7B-82E2-4F73-9152-F8E32DF6F6F9}" dt="2026-06-09T13:16:22.220" v="16836" actId="1076"/>
          <ac:spMkLst>
            <pc:docMk/>
            <pc:sldMk cId="2558930841" sldId="268"/>
            <ac:spMk id="8" creationId="{FFB6E72F-D574-A0B0-9ED6-2A491D598D0A}"/>
          </ac:spMkLst>
        </pc:spChg>
        <pc:spChg chg="mod">
          <ac:chgData name="Burger Lambrechts : Orania Dorpsraad" userId="ff30283e-d3d7-4cad-b391-e91b149bcff5" providerId="ADAL" clId="{1BA8BC7B-82E2-4F73-9152-F8E32DF6F6F9}" dt="2026-06-05T12:25:25.921" v="5723" actId="14100"/>
          <ac:spMkLst>
            <pc:docMk/>
            <pc:sldMk cId="2558930841" sldId="268"/>
            <ac:spMk id="10" creationId="{992F911B-F6C2-C30F-73EB-626D4936360E}"/>
          </ac:spMkLst>
        </pc:spChg>
        <pc:spChg chg="mod">
          <ac:chgData name="Burger Lambrechts : Orania Dorpsraad" userId="ff30283e-d3d7-4cad-b391-e91b149bcff5" providerId="ADAL" clId="{1BA8BC7B-82E2-4F73-9152-F8E32DF6F6F9}" dt="2026-06-08T12:19:47.568" v="11205" actId="255"/>
          <ac:spMkLst>
            <pc:docMk/>
            <pc:sldMk cId="2558930841" sldId="268"/>
            <ac:spMk id="16" creationId="{8F41BA5E-66E4-0B4A-F4DA-6B81A22EF1D1}"/>
          </ac:spMkLst>
        </pc:spChg>
        <pc:picChg chg="add mod">
          <ac:chgData name="Burger Lambrechts : Orania Dorpsraad" userId="ff30283e-d3d7-4cad-b391-e91b149bcff5" providerId="ADAL" clId="{1BA8BC7B-82E2-4F73-9152-F8E32DF6F6F9}" dt="2026-06-09T13:29:27.771" v="17126" actId="1076"/>
          <ac:picMkLst>
            <pc:docMk/>
            <pc:sldMk cId="2558930841" sldId="268"/>
            <ac:picMk id="7" creationId="{EF1333D0-97F5-B64E-3C5E-EC583DA91F50}"/>
          </ac:picMkLst>
        </pc:picChg>
      </pc:sldChg>
      <pc:sldChg chg="addSp delSp modSp add del mod addAnim delAnim modAnim">
        <pc:chgData name="Burger Lambrechts : Orania Dorpsraad" userId="ff30283e-d3d7-4cad-b391-e91b149bcff5" providerId="ADAL" clId="{1BA8BC7B-82E2-4F73-9152-F8E32DF6F6F9}" dt="2026-06-18T10:41:53.725" v="20790" actId="2696"/>
        <pc:sldMkLst>
          <pc:docMk/>
          <pc:sldMk cId="626387577" sldId="269"/>
        </pc:sldMkLst>
      </pc:sldChg>
      <pc:sldChg chg="addSp delSp modSp add mod addAnim delAnim modAnim">
        <pc:chgData name="Burger Lambrechts : Orania Dorpsraad" userId="ff30283e-d3d7-4cad-b391-e91b149bcff5" providerId="ADAL" clId="{1BA8BC7B-82E2-4F73-9152-F8E32DF6F6F9}" dt="2026-06-10T09:36:50.373" v="17466"/>
        <pc:sldMkLst>
          <pc:docMk/>
          <pc:sldMk cId="643084231" sldId="270"/>
        </pc:sldMkLst>
        <pc:spChg chg="mod">
          <ac:chgData name="Burger Lambrechts : Orania Dorpsraad" userId="ff30283e-d3d7-4cad-b391-e91b149bcff5" providerId="ADAL" clId="{1BA8BC7B-82E2-4F73-9152-F8E32DF6F6F9}" dt="2026-06-08T05:26:44.666" v="7363" actId="20577"/>
          <ac:spMkLst>
            <pc:docMk/>
            <pc:sldMk cId="643084231" sldId="270"/>
            <ac:spMk id="2" creationId="{730AA2B8-B496-A2ED-43A3-C29F9BE1B428}"/>
          </ac:spMkLst>
        </pc:spChg>
        <pc:spChg chg="add mod">
          <ac:chgData name="Burger Lambrechts : Orania Dorpsraad" userId="ff30283e-d3d7-4cad-b391-e91b149bcff5" providerId="ADAL" clId="{1BA8BC7B-82E2-4F73-9152-F8E32DF6F6F9}" dt="2026-06-08T06:57:07.776" v="8686" actId="20577"/>
          <ac:spMkLst>
            <pc:docMk/>
            <pc:sldMk cId="643084231" sldId="270"/>
            <ac:spMk id="5" creationId="{D455B3BC-15FD-BD92-71DD-7FC7828E4999}"/>
          </ac:spMkLst>
        </pc:spChg>
        <pc:spChg chg="mod">
          <ac:chgData name="Burger Lambrechts : Orania Dorpsraad" userId="ff30283e-d3d7-4cad-b391-e91b149bcff5" providerId="ADAL" clId="{1BA8BC7B-82E2-4F73-9152-F8E32DF6F6F9}" dt="2026-06-05T12:26:05.376" v="5728" actId="14100"/>
          <ac:spMkLst>
            <pc:docMk/>
            <pc:sldMk cId="643084231" sldId="270"/>
            <ac:spMk id="10" creationId="{168F05DB-B8EE-8154-E9D5-A287C6B27672}"/>
          </ac:spMkLst>
        </pc:spChg>
        <pc:spChg chg="mod">
          <ac:chgData name="Burger Lambrechts : Orania Dorpsraad" userId="ff30283e-d3d7-4cad-b391-e91b149bcff5" providerId="ADAL" clId="{1BA8BC7B-82E2-4F73-9152-F8E32DF6F6F9}" dt="2026-06-08T12:20:29.348" v="11209" actId="207"/>
          <ac:spMkLst>
            <pc:docMk/>
            <pc:sldMk cId="643084231" sldId="270"/>
            <ac:spMk id="16" creationId="{F91DB1E7-C2BB-4DD5-AF7B-F604E603734C}"/>
          </ac:spMkLst>
        </pc:spChg>
        <pc:picChg chg="add mod">
          <ac:chgData name="Burger Lambrechts : Orania Dorpsraad" userId="ff30283e-d3d7-4cad-b391-e91b149bcff5" providerId="ADAL" clId="{1BA8BC7B-82E2-4F73-9152-F8E32DF6F6F9}" dt="2026-06-05T12:23:03.436" v="5666" actId="14100"/>
          <ac:picMkLst>
            <pc:docMk/>
            <pc:sldMk cId="643084231" sldId="270"/>
            <ac:picMk id="4" creationId="{8A5070F6-7DF3-9F70-8ABA-9D3150998692}"/>
          </ac:picMkLst>
        </pc:picChg>
      </pc:sldChg>
      <pc:sldChg chg="addSp delSp modSp add mod ord addAnim delAnim modAnim">
        <pc:chgData name="Burger Lambrechts : Orania Dorpsraad" userId="ff30283e-d3d7-4cad-b391-e91b149bcff5" providerId="ADAL" clId="{1BA8BC7B-82E2-4F73-9152-F8E32DF6F6F9}" dt="2026-06-10T09:50:13.783" v="17543" actId="20577"/>
        <pc:sldMkLst>
          <pc:docMk/>
          <pc:sldMk cId="957396467" sldId="271"/>
        </pc:sldMkLst>
        <pc:spChg chg="mod">
          <ac:chgData name="Burger Lambrechts : Orania Dorpsraad" userId="ff30283e-d3d7-4cad-b391-e91b149bcff5" providerId="ADAL" clId="{1BA8BC7B-82E2-4F73-9152-F8E32DF6F6F9}" dt="2026-06-10T09:37:21.223" v="17468" actId="113"/>
          <ac:spMkLst>
            <pc:docMk/>
            <pc:sldMk cId="957396467" sldId="271"/>
            <ac:spMk id="2" creationId="{E2BE8878-8458-205A-1799-F3134E1CD3A0}"/>
          </ac:spMkLst>
        </pc:spChg>
        <pc:spChg chg="add mod">
          <ac:chgData name="Burger Lambrechts : Orania Dorpsraad" userId="ff30283e-d3d7-4cad-b391-e91b149bcff5" providerId="ADAL" clId="{1BA8BC7B-82E2-4F73-9152-F8E32DF6F6F9}" dt="2026-06-10T09:50:13.783" v="17543" actId="20577"/>
          <ac:spMkLst>
            <pc:docMk/>
            <pc:sldMk cId="957396467" sldId="271"/>
            <ac:spMk id="5" creationId="{0A2C358B-445C-7B7E-E7F5-0EE4B14EEAD3}"/>
          </ac:spMkLst>
        </pc:spChg>
        <pc:spChg chg="mod">
          <ac:chgData name="Burger Lambrechts : Orania Dorpsraad" userId="ff30283e-d3d7-4cad-b391-e91b149bcff5" providerId="ADAL" clId="{1BA8BC7B-82E2-4F73-9152-F8E32DF6F6F9}" dt="2026-06-05T12:26:18.980" v="5730" actId="14100"/>
          <ac:spMkLst>
            <pc:docMk/>
            <pc:sldMk cId="957396467" sldId="271"/>
            <ac:spMk id="10" creationId="{22CE1180-6EBA-D0FA-EB63-F5DFB984D17A}"/>
          </ac:spMkLst>
        </pc:spChg>
        <pc:spChg chg="mod">
          <ac:chgData name="Burger Lambrechts : Orania Dorpsraad" userId="ff30283e-d3d7-4cad-b391-e91b149bcff5" providerId="ADAL" clId="{1BA8BC7B-82E2-4F73-9152-F8E32DF6F6F9}" dt="2026-06-08T12:20:45.077" v="11211" actId="207"/>
          <ac:spMkLst>
            <pc:docMk/>
            <pc:sldMk cId="957396467" sldId="271"/>
            <ac:spMk id="16" creationId="{38DCDDC7-3BBA-2FE5-D4B8-8BB23C5AAC73}"/>
          </ac:spMkLst>
        </pc:spChg>
        <pc:picChg chg="add mod">
          <ac:chgData name="Burger Lambrechts : Orania Dorpsraad" userId="ff30283e-d3d7-4cad-b391-e91b149bcff5" providerId="ADAL" clId="{1BA8BC7B-82E2-4F73-9152-F8E32DF6F6F9}" dt="2026-06-05T12:35:42.122" v="5823" actId="1076"/>
          <ac:picMkLst>
            <pc:docMk/>
            <pc:sldMk cId="957396467" sldId="271"/>
            <ac:picMk id="4" creationId="{C079D989-D876-E2B3-7C41-E6187A68AEC1}"/>
          </ac:picMkLst>
        </pc:picChg>
        <pc:cxnChg chg="mod">
          <ac:chgData name="Burger Lambrechts : Orania Dorpsraad" userId="ff30283e-d3d7-4cad-b391-e91b149bcff5" providerId="ADAL" clId="{1BA8BC7B-82E2-4F73-9152-F8E32DF6F6F9}" dt="2026-06-05T12:34:40.085" v="5813" actId="1076"/>
          <ac:cxnSpMkLst>
            <pc:docMk/>
            <pc:sldMk cId="957396467" sldId="271"/>
            <ac:cxnSpMk id="13" creationId="{9A2CA8F9-B3E1-8AC6-321B-DFC53AFEEE50}"/>
          </ac:cxnSpMkLst>
        </pc:cxnChg>
      </pc:sldChg>
      <pc:sldChg chg="addSp delSp modSp add mod addAnim delAnim modAnim">
        <pc:chgData name="Burger Lambrechts : Orania Dorpsraad" userId="ff30283e-d3d7-4cad-b391-e91b149bcff5" providerId="ADAL" clId="{1BA8BC7B-82E2-4F73-9152-F8E32DF6F6F9}" dt="2026-06-15T11:08:20.321" v="20789" actId="20577"/>
        <pc:sldMkLst>
          <pc:docMk/>
          <pc:sldMk cId="1884055793" sldId="272"/>
        </pc:sldMkLst>
        <pc:spChg chg="mod">
          <ac:chgData name="Burger Lambrechts : Orania Dorpsraad" userId="ff30283e-d3d7-4cad-b391-e91b149bcff5" providerId="ADAL" clId="{1BA8BC7B-82E2-4F73-9152-F8E32DF6F6F9}" dt="2026-06-15T11:08:20.321" v="20789" actId="20577"/>
          <ac:spMkLst>
            <pc:docMk/>
            <pc:sldMk cId="1884055793" sldId="272"/>
            <ac:spMk id="5" creationId="{E7CC8CF5-B64F-AA34-4C6B-FE5279513770}"/>
          </ac:spMkLst>
        </pc:spChg>
        <pc:spChg chg="mod">
          <ac:chgData name="Burger Lambrechts : Orania Dorpsraad" userId="ff30283e-d3d7-4cad-b391-e91b149bcff5" providerId="ADAL" clId="{1BA8BC7B-82E2-4F73-9152-F8E32DF6F6F9}" dt="2026-06-05T13:13:16.218" v="6475" actId="20577"/>
          <ac:spMkLst>
            <pc:docMk/>
            <pc:sldMk cId="1884055793" sldId="272"/>
            <ac:spMk id="10" creationId="{8351ED8C-C090-70C9-81A4-10B97A708235}"/>
          </ac:spMkLst>
        </pc:spChg>
        <pc:spChg chg="mod">
          <ac:chgData name="Burger Lambrechts : Orania Dorpsraad" userId="ff30283e-d3d7-4cad-b391-e91b149bcff5" providerId="ADAL" clId="{1BA8BC7B-82E2-4F73-9152-F8E32DF6F6F9}" dt="2026-06-08T12:20:59.040" v="11213" actId="207"/>
          <ac:spMkLst>
            <pc:docMk/>
            <pc:sldMk cId="1884055793" sldId="272"/>
            <ac:spMk id="16" creationId="{226D6FA1-AB40-AF02-CA52-668AF5DF1185}"/>
          </ac:spMkLst>
        </pc:spChg>
        <pc:picChg chg="add mod">
          <ac:chgData name="Burger Lambrechts : Orania Dorpsraad" userId="ff30283e-d3d7-4cad-b391-e91b149bcff5" providerId="ADAL" clId="{1BA8BC7B-82E2-4F73-9152-F8E32DF6F6F9}" dt="2026-06-05T13:16:38.314" v="6574" actId="1076"/>
          <ac:picMkLst>
            <pc:docMk/>
            <pc:sldMk cId="1884055793" sldId="272"/>
            <ac:picMk id="6" creationId="{F8ECB37C-0A4E-DCDF-949A-27687FA859D5}"/>
          </ac:picMkLst>
        </pc:picChg>
      </pc:sldChg>
      <pc:sldChg chg="addSp delSp modSp add mod ord delAnim modAnim">
        <pc:chgData name="Burger Lambrechts : Orania Dorpsraad" userId="ff30283e-d3d7-4cad-b391-e91b149bcff5" providerId="ADAL" clId="{1BA8BC7B-82E2-4F73-9152-F8E32DF6F6F9}" dt="2026-06-10T09:38:09.844" v="17470"/>
        <pc:sldMkLst>
          <pc:docMk/>
          <pc:sldMk cId="858696722" sldId="273"/>
        </pc:sldMkLst>
        <pc:spChg chg="mod">
          <ac:chgData name="Burger Lambrechts : Orania Dorpsraad" userId="ff30283e-d3d7-4cad-b391-e91b149bcff5" providerId="ADAL" clId="{1BA8BC7B-82E2-4F73-9152-F8E32DF6F6F9}" dt="2026-06-08T05:42:32.400" v="7670" actId="20577"/>
          <ac:spMkLst>
            <pc:docMk/>
            <pc:sldMk cId="858696722" sldId="273"/>
            <ac:spMk id="5" creationId="{4F2869EB-F418-FCB6-B47C-B3B77E135023}"/>
          </ac:spMkLst>
        </pc:spChg>
        <pc:spChg chg="mod">
          <ac:chgData name="Burger Lambrechts : Orania Dorpsraad" userId="ff30283e-d3d7-4cad-b391-e91b149bcff5" providerId="ADAL" clId="{1BA8BC7B-82E2-4F73-9152-F8E32DF6F6F9}" dt="2026-06-08T05:28:24.655" v="7368" actId="20577"/>
          <ac:spMkLst>
            <pc:docMk/>
            <pc:sldMk cId="858696722" sldId="273"/>
            <ac:spMk id="10" creationId="{87307ED2-9FD4-3CA9-85F3-70448D915BB4}"/>
          </ac:spMkLst>
        </pc:spChg>
        <pc:spChg chg="mod">
          <ac:chgData name="Burger Lambrechts : Orania Dorpsraad" userId="ff30283e-d3d7-4cad-b391-e91b149bcff5" providerId="ADAL" clId="{1BA8BC7B-82E2-4F73-9152-F8E32DF6F6F9}" dt="2026-06-08T12:40:38.578" v="11299" actId="20577"/>
          <ac:spMkLst>
            <pc:docMk/>
            <pc:sldMk cId="858696722" sldId="273"/>
            <ac:spMk id="16" creationId="{1EDF9843-93B9-17AD-E53B-24C6B40041BE}"/>
          </ac:spMkLst>
        </pc:spChg>
        <pc:picChg chg="add mod">
          <ac:chgData name="Burger Lambrechts : Orania Dorpsraad" userId="ff30283e-d3d7-4cad-b391-e91b149bcff5" providerId="ADAL" clId="{1BA8BC7B-82E2-4F73-9152-F8E32DF6F6F9}" dt="2026-06-08T05:35:47.397" v="7545" actId="1076"/>
          <ac:picMkLst>
            <pc:docMk/>
            <pc:sldMk cId="858696722" sldId="273"/>
            <ac:picMk id="6" creationId="{27536D4A-C9E7-1320-0190-B9FEB97C0B92}"/>
          </ac:picMkLst>
        </pc:picChg>
      </pc:sldChg>
      <pc:sldChg chg="addSp delSp modSp add mod addAnim delAnim modAnim">
        <pc:chgData name="Burger Lambrechts : Orania Dorpsraad" userId="ff30283e-d3d7-4cad-b391-e91b149bcff5" providerId="ADAL" clId="{1BA8BC7B-82E2-4F73-9152-F8E32DF6F6F9}" dt="2026-06-10T09:35:42.072" v="17462"/>
        <pc:sldMkLst>
          <pc:docMk/>
          <pc:sldMk cId="2634309946" sldId="274"/>
        </pc:sldMkLst>
        <pc:spChg chg="add mod">
          <ac:chgData name="Burger Lambrechts : Orania Dorpsraad" userId="ff30283e-d3d7-4cad-b391-e91b149bcff5" providerId="ADAL" clId="{1BA8BC7B-82E2-4F73-9152-F8E32DF6F6F9}" dt="2026-06-08T06:18:37.846" v="8409" actId="20577"/>
          <ac:spMkLst>
            <pc:docMk/>
            <pc:sldMk cId="2634309946" sldId="274"/>
            <ac:spMk id="4" creationId="{DA2CA882-5C98-E44F-7B8A-55268CBBE258}"/>
          </ac:spMkLst>
        </pc:spChg>
        <pc:spChg chg="mod">
          <ac:chgData name="Burger Lambrechts : Orania Dorpsraad" userId="ff30283e-d3d7-4cad-b391-e91b149bcff5" providerId="ADAL" clId="{1BA8BC7B-82E2-4F73-9152-F8E32DF6F6F9}" dt="2026-06-08T12:41:19.614" v="11317" actId="20577"/>
          <ac:spMkLst>
            <pc:docMk/>
            <pc:sldMk cId="2634309946" sldId="274"/>
            <ac:spMk id="5" creationId="{A0AAEF2A-0843-50A5-11F3-692FAB31552B}"/>
          </ac:spMkLst>
        </pc:spChg>
        <pc:spChg chg="mod">
          <ac:chgData name="Burger Lambrechts : Orania Dorpsraad" userId="ff30283e-d3d7-4cad-b391-e91b149bcff5" providerId="ADAL" clId="{1BA8BC7B-82E2-4F73-9152-F8E32DF6F6F9}" dt="2026-06-08T06:05:22.602" v="7673" actId="20577"/>
          <ac:spMkLst>
            <pc:docMk/>
            <pc:sldMk cId="2634309946" sldId="274"/>
            <ac:spMk id="10" creationId="{385CDCAD-BD05-CE77-F0DB-A6BFDAA67502}"/>
          </ac:spMkLst>
        </pc:spChg>
        <pc:spChg chg="mod">
          <ac:chgData name="Burger Lambrechts : Orania Dorpsraad" userId="ff30283e-d3d7-4cad-b391-e91b149bcff5" providerId="ADAL" clId="{1BA8BC7B-82E2-4F73-9152-F8E32DF6F6F9}" dt="2026-06-10T09:20:23.305" v="17444" actId="20577"/>
          <ac:spMkLst>
            <pc:docMk/>
            <pc:sldMk cId="2634309946" sldId="274"/>
            <ac:spMk id="16" creationId="{3283B98C-992D-222A-FE22-681E39A97BCD}"/>
          </ac:spMkLst>
        </pc:spChg>
        <pc:picChg chg="add mod">
          <ac:chgData name="Burger Lambrechts : Orania Dorpsraad" userId="ff30283e-d3d7-4cad-b391-e91b149bcff5" providerId="ADAL" clId="{1BA8BC7B-82E2-4F73-9152-F8E32DF6F6F9}" dt="2026-06-08T06:16:54.522" v="8325" actId="1076"/>
          <ac:picMkLst>
            <pc:docMk/>
            <pc:sldMk cId="2634309946" sldId="274"/>
            <ac:picMk id="3" creationId="{F74E62C7-D571-BB69-8A56-85F02DCA14FD}"/>
          </ac:picMkLst>
        </pc:picChg>
      </pc:sldChg>
      <pc:sldChg chg="addSp delSp modSp add mod addAnim delAnim modAnim">
        <pc:chgData name="Burger Lambrechts : Orania Dorpsraad" userId="ff30283e-d3d7-4cad-b391-e91b149bcff5" providerId="ADAL" clId="{1BA8BC7B-82E2-4F73-9152-F8E32DF6F6F9}" dt="2026-06-10T09:21:49.798" v="17448" actId="20577"/>
        <pc:sldMkLst>
          <pc:docMk/>
          <pc:sldMk cId="2647425661" sldId="275"/>
        </pc:sldMkLst>
        <pc:spChg chg="mod">
          <ac:chgData name="Burger Lambrechts : Orania Dorpsraad" userId="ff30283e-d3d7-4cad-b391-e91b149bcff5" providerId="ADAL" clId="{1BA8BC7B-82E2-4F73-9152-F8E32DF6F6F9}" dt="2026-06-08T06:22:43.464" v="8419" actId="20577"/>
          <ac:spMkLst>
            <pc:docMk/>
            <pc:sldMk cId="2647425661" sldId="275"/>
            <ac:spMk id="10" creationId="{FF316D71-0005-E5E3-B2B0-C400D79B5722}"/>
          </ac:spMkLst>
        </pc:spChg>
        <pc:spChg chg="add mod">
          <ac:chgData name="Burger Lambrechts : Orania Dorpsraad" userId="ff30283e-d3d7-4cad-b391-e91b149bcff5" providerId="ADAL" clId="{1BA8BC7B-82E2-4F73-9152-F8E32DF6F6F9}" dt="2026-06-10T09:21:49.798" v="17448" actId="20577"/>
          <ac:spMkLst>
            <pc:docMk/>
            <pc:sldMk cId="2647425661" sldId="275"/>
            <ac:spMk id="11" creationId="{D724DBBE-3BCE-4869-6965-BC494A260CDC}"/>
          </ac:spMkLst>
        </pc:spChg>
        <pc:spChg chg="mod">
          <ac:chgData name="Burger Lambrechts : Orania Dorpsraad" userId="ff30283e-d3d7-4cad-b391-e91b149bcff5" providerId="ADAL" clId="{1BA8BC7B-82E2-4F73-9152-F8E32DF6F6F9}" dt="2026-06-09T07:07:05.601" v="14953" actId="20577"/>
          <ac:spMkLst>
            <pc:docMk/>
            <pc:sldMk cId="2647425661" sldId="275"/>
            <ac:spMk id="16" creationId="{4C622391-94A8-C583-3873-013B6336EF47}"/>
          </ac:spMkLst>
        </pc:spChg>
        <pc:picChg chg="add mod">
          <ac:chgData name="Burger Lambrechts : Orania Dorpsraad" userId="ff30283e-d3d7-4cad-b391-e91b149bcff5" providerId="ADAL" clId="{1BA8BC7B-82E2-4F73-9152-F8E32DF6F6F9}" dt="2026-06-10T08:08:26.505" v="17262" actId="14100"/>
          <ac:picMkLst>
            <pc:docMk/>
            <pc:sldMk cId="2647425661" sldId="275"/>
            <ac:picMk id="3" creationId="{B3923A28-515C-CBA8-64A1-480436DDA0AB}"/>
          </ac:picMkLst>
        </pc:picChg>
        <pc:picChg chg="add mod">
          <ac:chgData name="Burger Lambrechts : Orania Dorpsraad" userId="ff30283e-d3d7-4cad-b391-e91b149bcff5" providerId="ADAL" clId="{1BA8BC7B-82E2-4F73-9152-F8E32DF6F6F9}" dt="2026-06-10T08:11:05.450" v="17292" actId="14100"/>
          <ac:picMkLst>
            <pc:docMk/>
            <pc:sldMk cId="2647425661" sldId="275"/>
            <ac:picMk id="6" creationId="{EEF93E3C-23BF-E4FB-8279-FC7F50C9B69F}"/>
          </ac:picMkLst>
        </pc:picChg>
        <pc:cxnChg chg="mod">
          <ac:chgData name="Burger Lambrechts : Orania Dorpsraad" userId="ff30283e-d3d7-4cad-b391-e91b149bcff5" providerId="ADAL" clId="{1BA8BC7B-82E2-4F73-9152-F8E32DF6F6F9}" dt="2026-06-08T06:23:45.688" v="8637" actId="1076"/>
          <ac:cxnSpMkLst>
            <pc:docMk/>
            <pc:sldMk cId="2647425661" sldId="275"/>
            <ac:cxnSpMk id="13" creationId="{8BB066CB-05C3-EE90-CC7C-855B12BABE73}"/>
          </ac:cxnSpMkLst>
        </pc:cxnChg>
      </pc:sldChg>
      <pc:sldChg chg="addSp delSp modSp add mod addAnim delAnim modAnim">
        <pc:chgData name="Burger Lambrechts : Orania Dorpsraad" userId="ff30283e-d3d7-4cad-b391-e91b149bcff5" providerId="ADAL" clId="{1BA8BC7B-82E2-4F73-9152-F8E32DF6F6F9}" dt="2026-06-10T08:14:32.154" v="17331"/>
        <pc:sldMkLst>
          <pc:docMk/>
          <pc:sldMk cId="503609533" sldId="276"/>
        </pc:sldMkLst>
        <pc:spChg chg="add mod">
          <ac:chgData name="Burger Lambrechts : Orania Dorpsraad" userId="ff30283e-d3d7-4cad-b391-e91b149bcff5" providerId="ADAL" clId="{1BA8BC7B-82E2-4F73-9152-F8E32DF6F6F9}" dt="2026-06-10T08:13:40.434" v="17326" actId="20577"/>
          <ac:spMkLst>
            <pc:docMk/>
            <pc:sldMk cId="503609533" sldId="276"/>
            <ac:spMk id="7" creationId="{F255728D-C4B4-531D-133F-3FC6A29B08D7}"/>
          </ac:spMkLst>
        </pc:spChg>
        <pc:spChg chg="mod">
          <ac:chgData name="Burger Lambrechts : Orania Dorpsraad" userId="ff30283e-d3d7-4cad-b391-e91b149bcff5" providerId="ADAL" clId="{1BA8BC7B-82E2-4F73-9152-F8E32DF6F6F9}" dt="2026-06-08T06:48:55.171" v="8659" actId="20577"/>
          <ac:spMkLst>
            <pc:docMk/>
            <pc:sldMk cId="503609533" sldId="276"/>
            <ac:spMk id="10" creationId="{3F12585A-4816-5F55-8A4E-968799B097BD}"/>
          </ac:spMkLst>
        </pc:spChg>
        <pc:spChg chg="mod">
          <ac:chgData name="Burger Lambrechts : Orania Dorpsraad" userId="ff30283e-d3d7-4cad-b391-e91b149bcff5" providerId="ADAL" clId="{1BA8BC7B-82E2-4F73-9152-F8E32DF6F6F9}" dt="2026-06-09T07:07:20.046" v="15033" actId="20577"/>
          <ac:spMkLst>
            <pc:docMk/>
            <pc:sldMk cId="503609533" sldId="276"/>
            <ac:spMk id="16" creationId="{3B66991D-235B-D7D8-A4DD-73D96B9E55D7}"/>
          </ac:spMkLst>
        </pc:spChg>
        <pc:picChg chg="add mod">
          <ac:chgData name="Burger Lambrechts : Orania Dorpsraad" userId="ff30283e-d3d7-4cad-b391-e91b149bcff5" providerId="ADAL" clId="{1BA8BC7B-82E2-4F73-9152-F8E32DF6F6F9}" dt="2026-06-10T08:11:47.346" v="17297" actId="14100"/>
          <ac:picMkLst>
            <pc:docMk/>
            <pc:sldMk cId="503609533" sldId="276"/>
            <ac:picMk id="4" creationId="{CA5024D2-5D94-F56B-C7A4-BE1A88B3EF09}"/>
          </ac:picMkLst>
        </pc:picChg>
        <pc:picChg chg="add mod">
          <ac:chgData name="Burger Lambrechts : Orania Dorpsraad" userId="ff30283e-d3d7-4cad-b391-e91b149bcff5" providerId="ADAL" clId="{1BA8BC7B-82E2-4F73-9152-F8E32DF6F6F9}" dt="2026-06-10T08:11:53.127" v="17298" actId="1076"/>
          <ac:picMkLst>
            <pc:docMk/>
            <pc:sldMk cId="503609533" sldId="276"/>
            <ac:picMk id="5" creationId="{EDF4710E-31D7-67A9-FCDC-620FA44F7C59}"/>
          </ac:picMkLst>
        </pc:picChg>
      </pc:sldChg>
      <pc:sldChg chg="addSp delSp modSp add mod addAnim delAnim modAnim">
        <pc:chgData name="Burger Lambrechts : Orania Dorpsraad" userId="ff30283e-d3d7-4cad-b391-e91b149bcff5" providerId="ADAL" clId="{1BA8BC7B-82E2-4F73-9152-F8E32DF6F6F9}" dt="2026-06-10T09:38:58.760" v="17471"/>
        <pc:sldMkLst>
          <pc:docMk/>
          <pc:sldMk cId="1787629822" sldId="277"/>
        </pc:sldMkLst>
        <pc:spChg chg="add mod">
          <ac:chgData name="Burger Lambrechts : Orania Dorpsraad" userId="ff30283e-d3d7-4cad-b391-e91b149bcff5" providerId="ADAL" clId="{1BA8BC7B-82E2-4F73-9152-F8E32DF6F6F9}" dt="2026-06-10T07:15:57.667" v="17165" actId="14100"/>
          <ac:spMkLst>
            <pc:docMk/>
            <pc:sldMk cId="1787629822" sldId="277"/>
            <ac:spMk id="2" creationId="{BB1B58CD-B510-02BC-2A8D-BEA445594140}"/>
          </ac:spMkLst>
        </pc:spChg>
        <pc:spChg chg="mod">
          <ac:chgData name="Burger Lambrechts : Orania Dorpsraad" userId="ff30283e-d3d7-4cad-b391-e91b149bcff5" providerId="ADAL" clId="{1BA8BC7B-82E2-4F73-9152-F8E32DF6F6F9}" dt="2026-06-08T06:58:51.043" v="8691" actId="20577"/>
          <ac:spMkLst>
            <pc:docMk/>
            <pc:sldMk cId="1787629822" sldId="277"/>
            <ac:spMk id="10" creationId="{9F652FBD-0DA1-0610-2274-2FFA4F8072DD}"/>
          </ac:spMkLst>
        </pc:spChg>
        <pc:spChg chg="mod">
          <ac:chgData name="Burger Lambrechts : Orania Dorpsraad" userId="ff30283e-d3d7-4cad-b391-e91b149bcff5" providerId="ADAL" clId="{1BA8BC7B-82E2-4F73-9152-F8E32DF6F6F9}" dt="2026-06-08T14:24:49.277" v="13820" actId="20577"/>
          <ac:spMkLst>
            <pc:docMk/>
            <pc:sldMk cId="1787629822" sldId="277"/>
            <ac:spMk id="16" creationId="{A4BD3DCF-628C-7C90-4B9C-27CEA722CD30}"/>
          </ac:spMkLst>
        </pc:spChg>
        <pc:picChg chg="add mod">
          <ac:chgData name="Burger Lambrechts : Orania Dorpsraad" userId="ff30283e-d3d7-4cad-b391-e91b149bcff5" providerId="ADAL" clId="{1BA8BC7B-82E2-4F73-9152-F8E32DF6F6F9}" dt="2026-06-08T07:14:57.323" v="9445" actId="14100"/>
          <ac:picMkLst>
            <pc:docMk/>
            <pc:sldMk cId="1787629822" sldId="277"/>
            <ac:picMk id="6" creationId="{E5416FDB-61A0-2712-E714-90202B5E2901}"/>
          </ac:picMkLst>
        </pc:picChg>
        <pc:picChg chg="add mod">
          <ac:chgData name="Burger Lambrechts : Orania Dorpsraad" userId="ff30283e-d3d7-4cad-b391-e91b149bcff5" providerId="ADAL" clId="{1BA8BC7B-82E2-4F73-9152-F8E32DF6F6F9}" dt="2026-06-08T07:15:36.090" v="9452" actId="1076"/>
          <ac:picMkLst>
            <pc:docMk/>
            <pc:sldMk cId="1787629822" sldId="277"/>
            <ac:picMk id="8" creationId="{95768BCA-C33B-3F46-3053-41C623842D83}"/>
          </ac:picMkLst>
        </pc:picChg>
      </pc:sldChg>
      <pc:sldChg chg="addSp delSp modSp add mod ord delAnim modAnim">
        <pc:chgData name="Burger Lambrechts : Orania Dorpsraad" userId="ff30283e-d3d7-4cad-b391-e91b149bcff5" providerId="ADAL" clId="{1BA8BC7B-82E2-4F73-9152-F8E32DF6F6F9}" dt="2026-06-08T12:22:43.395" v="11225" actId="255"/>
        <pc:sldMkLst>
          <pc:docMk/>
          <pc:sldMk cId="1221325897" sldId="278"/>
        </pc:sldMkLst>
        <pc:spChg chg="mod">
          <ac:chgData name="Burger Lambrechts : Orania Dorpsraad" userId="ff30283e-d3d7-4cad-b391-e91b149bcff5" providerId="ADAL" clId="{1BA8BC7B-82E2-4F73-9152-F8E32DF6F6F9}" dt="2026-06-08T07:19:06.541" v="9463" actId="20577"/>
          <ac:spMkLst>
            <pc:docMk/>
            <pc:sldMk cId="1221325897" sldId="278"/>
            <ac:spMk id="10" creationId="{740B984D-92ED-9F88-2E68-C3DCB00F96E2}"/>
          </ac:spMkLst>
        </pc:spChg>
        <pc:spChg chg="mod">
          <ac:chgData name="Burger Lambrechts : Orania Dorpsraad" userId="ff30283e-d3d7-4cad-b391-e91b149bcff5" providerId="ADAL" clId="{1BA8BC7B-82E2-4F73-9152-F8E32DF6F6F9}" dt="2026-06-08T12:22:43.395" v="11225" actId="255"/>
          <ac:spMkLst>
            <pc:docMk/>
            <pc:sldMk cId="1221325897" sldId="278"/>
            <ac:spMk id="16" creationId="{11167C4D-9B09-2499-2804-B754C1623FB7}"/>
          </ac:spMkLst>
        </pc:spChg>
        <pc:spChg chg="add mod">
          <ac:chgData name="Burger Lambrechts : Orania Dorpsraad" userId="ff30283e-d3d7-4cad-b391-e91b149bcff5" providerId="ADAL" clId="{1BA8BC7B-82E2-4F73-9152-F8E32DF6F6F9}" dt="2026-06-08T12:10:50.031" v="11030" actId="20577"/>
          <ac:spMkLst>
            <pc:docMk/>
            <pc:sldMk cId="1221325897" sldId="278"/>
            <ac:spMk id="39" creationId="{6D34FFAE-C65F-30AC-6967-9D92279C86FC}"/>
          </ac:spMkLst>
        </pc:spChg>
        <pc:picChg chg="add mod">
          <ac:chgData name="Burger Lambrechts : Orania Dorpsraad" userId="ff30283e-d3d7-4cad-b391-e91b149bcff5" providerId="ADAL" clId="{1BA8BC7B-82E2-4F73-9152-F8E32DF6F6F9}" dt="2026-06-08T10:30:42.585" v="10827" actId="1076"/>
          <ac:picMkLst>
            <pc:docMk/>
            <pc:sldMk cId="1221325897" sldId="278"/>
            <ac:picMk id="5" creationId="{6202A29A-4363-F864-FBB1-16A085FB01DF}"/>
          </ac:picMkLst>
        </pc:picChg>
        <pc:picChg chg="add mod">
          <ac:chgData name="Burger Lambrechts : Orania Dorpsraad" userId="ff30283e-d3d7-4cad-b391-e91b149bcff5" providerId="ADAL" clId="{1BA8BC7B-82E2-4F73-9152-F8E32DF6F6F9}" dt="2026-06-08T10:30:50.189" v="10828" actId="1076"/>
          <ac:picMkLst>
            <pc:docMk/>
            <pc:sldMk cId="1221325897" sldId="278"/>
            <ac:picMk id="8" creationId="{5A04EF30-CD73-CC85-0A14-43E324A18E1C}"/>
          </ac:picMkLst>
        </pc:picChg>
        <pc:picChg chg="add mod">
          <ac:chgData name="Burger Lambrechts : Orania Dorpsraad" userId="ff30283e-d3d7-4cad-b391-e91b149bcff5" providerId="ADAL" clId="{1BA8BC7B-82E2-4F73-9152-F8E32DF6F6F9}" dt="2026-06-08T10:30:56.163" v="10829" actId="1076"/>
          <ac:picMkLst>
            <pc:docMk/>
            <pc:sldMk cId="1221325897" sldId="278"/>
            <ac:picMk id="12" creationId="{9D8ACDD3-55AC-72DB-5826-B741CEF57BCE}"/>
          </ac:picMkLst>
        </pc:picChg>
        <pc:picChg chg="add mod">
          <ac:chgData name="Burger Lambrechts : Orania Dorpsraad" userId="ff30283e-d3d7-4cad-b391-e91b149bcff5" providerId="ADAL" clId="{1BA8BC7B-82E2-4F73-9152-F8E32DF6F6F9}" dt="2026-06-08T10:31:04.336" v="10830" actId="1076"/>
          <ac:picMkLst>
            <pc:docMk/>
            <pc:sldMk cId="1221325897" sldId="278"/>
            <ac:picMk id="15" creationId="{7FD4A9ED-C201-1527-8FA6-28E589EDD3AD}"/>
          </ac:picMkLst>
        </pc:picChg>
        <pc:picChg chg="add mod">
          <ac:chgData name="Burger Lambrechts : Orania Dorpsraad" userId="ff30283e-d3d7-4cad-b391-e91b149bcff5" providerId="ADAL" clId="{1BA8BC7B-82E2-4F73-9152-F8E32DF6F6F9}" dt="2026-06-08T10:31:08.702" v="10831" actId="1076"/>
          <ac:picMkLst>
            <pc:docMk/>
            <pc:sldMk cId="1221325897" sldId="278"/>
            <ac:picMk id="18" creationId="{A37FE1FC-E99D-A459-609C-B33D8DD0939B}"/>
          </ac:picMkLst>
        </pc:picChg>
        <pc:picChg chg="add mod">
          <ac:chgData name="Burger Lambrechts : Orania Dorpsraad" userId="ff30283e-d3d7-4cad-b391-e91b149bcff5" providerId="ADAL" clId="{1BA8BC7B-82E2-4F73-9152-F8E32DF6F6F9}" dt="2026-06-08T10:31:15.761" v="10832" actId="1076"/>
          <ac:picMkLst>
            <pc:docMk/>
            <pc:sldMk cId="1221325897" sldId="278"/>
            <ac:picMk id="20" creationId="{507B779B-C54E-5EF3-E931-7DEB9B7FC91A}"/>
          </ac:picMkLst>
        </pc:picChg>
        <pc:picChg chg="add mod">
          <ac:chgData name="Burger Lambrechts : Orania Dorpsraad" userId="ff30283e-d3d7-4cad-b391-e91b149bcff5" providerId="ADAL" clId="{1BA8BC7B-82E2-4F73-9152-F8E32DF6F6F9}" dt="2026-06-08T10:31:34.234" v="10834" actId="1076"/>
          <ac:picMkLst>
            <pc:docMk/>
            <pc:sldMk cId="1221325897" sldId="278"/>
            <ac:picMk id="24" creationId="{A13C6578-A94D-12E2-4905-9BAE576864A3}"/>
          </ac:picMkLst>
        </pc:picChg>
        <pc:picChg chg="add mod">
          <ac:chgData name="Burger Lambrechts : Orania Dorpsraad" userId="ff30283e-d3d7-4cad-b391-e91b149bcff5" providerId="ADAL" clId="{1BA8BC7B-82E2-4F73-9152-F8E32DF6F6F9}" dt="2026-06-08T10:31:37.718" v="10835" actId="1076"/>
          <ac:picMkLst>
            <pc:docMk/>
            <pc:sldMk cId="1221325897" sldId="278"/>
            <ac:picMk id="26" creationId="{71933946-A252-97CE-1F6D-C9A273AD7B14}"/>
          </ac:picMkLst>
        </pc:picChg>
        <pc:picChg chg="add mod">
          <ac:chgData name="Burger Lambrechts : Orania Dorpsraad" userId="ff30283e-d3d7-4cad-b391-e91b149bcff5" providerId="ADAL" clId="{1BA8BC7B-82E2-4F73-9152-F8E32DF6F6F9}" dt="2026-06-08T10:31:48.393" v="10836" actId="1076"/>
          <ac:picMkLst>
            <pc:docMk/>
            <pc:sldMk cId="1221325897" sldId="278"/>
            <ac:picMk id="28" creationId="{4F91D36C-A6CF-5A68-DAE7-C08BC36A71BC}"/>
          </ac:picMkLst>
        </pc:picChg>
        <pc:picChg chg="add mod">
          <ac:chgData name="Burger Lambrechts : Orania Dorpsraad" userId="ff30283e-d3d7-4cad-b391-e91b149bcff5" providerId="ADAL" clId="{1BA8BC7B-82E2-4F73-9152-F8E32DF6F6F9}" dt="2026-06-08T10:31:52.363" v="10837" actId="1076"/>
          <ac:picMkLst>
            <pc:docMk/>
            <pc:sldMk cId="1221325897" sldId="278"/>
            <ac:picMk id="30" creationId="{AF34F771-EE96-FE32-E8C8-6508C60EDEA9}"/>
          </ac:picMkLst>
        </pc:picChg>
        <pc:picChg chg="add mod">
          <ac:chgData name="Burger Lambrechts : Orania Dorpsraad" userId="ff30283e-d3d7-4cad-b391-e91b149bcff5" providerId="ADAL" clId="{1BA8BC7B-82E2-4F73-9152-F8E32DF6F6F9}" dt="2026-06-08T10:31:57.352" v="10838" actId="1076"/>
          <ac:picMkLst>
            <pc:docMk/>
            <pc:sldMk cId="1221325897" sldId="278"/>
            <ac:picMk id="34" creationId="{FC8E784A-EB46-479F-0323-966723B23908}"/>
          </ac:picMkLst>
        </pc:picChg>
        <pc:picChg chg="add mod">
          <ac:chgData name="Burger Lambrechts : Orania Dorpsraad" userId="ff30283e-d3d7-4cad-b391-e91b149bcff5" providerId="ADAL" clId="{1BA8BC7B-82E2-4F73-9152-F8E32DF6F6F9}" dt="2026-06-08T10:32:04.026" v="10839" actId="1076"/>
          <ac:picMkLst>
            <pc:docMk/>
            <pc:sldMk cId="1221325897" sldId="278"/>
            <ac:picMk id="36" creationId="{55B55037-EEEE-2751-0CCC-A586C2CAE95A}"/>
          </ac:picMkLst>
        </pc:picChg>
        <pc:picChg chg="add mod">
          <ac:chgData name="Burger Lambrechts : Orania Dorpsraad" userId="ff30283e-d3d7-4cad-b391-e91b149bcff5" providerId="ADAL" clId="{1BA8BC7B-82E2-4F73-9152-F8E32DF6F6F9}" dt="2026-06-08T10:31:19.845" v="10833" actId="1076"/>
          <ac:picMkLst>
            <pc:docMk/>
            <pc:sldMk cId="1221325897" sldId="278"/>
            <ac:picMk id="38" creationId="{C72F9A3B-FB07-DC9C-A2F2-A5982067B077}"/>
          </ac:picMkLst>
        </pc:picChg>
        <pc:cxnChg chg="mod">
          <ac:chgData name="Burger Lambrechts : Orania Dorpsraad" userId="ff30283e-d3d7-4cad-b391-e91b149bcff5" providerId="ADAL" clId="{1BA8BC7B-82E2-4F73-9152-F8E32DF6F6F9}" dt="2026-06-08T10:30:26.082" v="10824" actId="1076"/>
          <ac:cxnSpMkLst>
            <pc:docMk/>
            <pc:sldMk cId="1221325897" sldId="278"/>
            <ac:cxnSpMk id="13" creationId="{C6537A9B-D62D-9688-79F4-D570E68DC0FD}"/>
          </ac:cxnSpMkLst>
        </pc:cxnChg>
      </pc:sldChg>
      <pc:sldChg chg="addSp delSp modSp add mod ord addAnim delAnim modAnim">
        <pc:chgData name="Burger Lambrechts : Orania Dorpsraad" userId="ff30283e-d3d7-4cad-b391-e91b149bcff5" providerId="ADAL" clId="{1BA8BC7B-82E2-4F73-9152-F8E32DF6F6F9}" dt="2026-06-10T09:33:28.359" v="17461"/>
        <pc:sldMkLst>
          <pc:docMk/>
          <pc:sldMk cId="4137166729" sldId="279"/>
        </pc:sldMkLst>
        <pc:spChg chg="mod">
          <ac:chgData name="Burger Lambrechts : Orania Dorpsraad" userId="ff30283e-d3d7-4cad-b391-e91b149bcff5" providerId="ADAL" clId="{1BA8BC7B-82E2-4F73-9152-F8E32DF6F6F9}" dt="2026-06-08T07:50:15.383" v="9570" actId="20577"/>
          <ac:spMkLst>
            <pc:docMk/>
            <pc:sldMk cId="4137166729" sldId="279"/>
            <ac:spMk id="2" creationId="{68E5AC9C-8F96-4C9A-D0E2-893C9CE503E0}"/>
          </ac:spMkLst>
        </pc:spChg>
        <pc:spChg chg="mod">
          <ac:chgData name="Burger Lambrechts : Orania Dorpsraad" userId="ff30283e-d3d7-4cad-b391-e91b149bcff5" providerId="ADAL" clId="{1BA8BC7B-82E2-4F73-9152-F8E32DF6F6F9}" dt="2026-06-08T07:44:03.413" v="9549" actId="20577"/>
          <ac:spMkLst>
            <pc:docMk/>
            <pc:sldMk cId="4137166729" sldId="279"/>
            <ac:spMk id="10" creationId="{FC1E3E5D-3FBA-DC5D-A07E-AE71D801730A}"/>
          </ac:spMkLst>
        </pc:spChg>
        <pc:spChg chg="mod">
          <ac:chgData name="Burger Lambrechts : Orania Dorpsraad" userId="ff30283e-d3d7-4cad-b391-e91b149bcff5" providerId="ADAL" clId="{1BA8BC7B-82E2-4F73-9152-F8E32DF6F6F9}" dt="2026-06-08T14:26:16.137" v="14061" actId="20577"/>
          <ac:spMkLst>
            <pc:docMk/>
            <pc:sldMk cId="4137166729" sldId="279"/>
            <ac:spMk id="16" creationId="{AD3E170D-0DF8-4018-BC6D-0B85A5A787C2}"/>
          </ac:spMkLst>
        </pc:spChg>
        <pc:picChg chg="add mod">
          <ac:chgData name="Burger Lambrechts : Orania Dorpsraad" userId="ff30283e-d3d7-4cad-b391-e91b149bcff5" providerId="ADAL" clId="{1BA8BC7B-82E2-4F73-9152-F8E32DF6F6F9}" dt="2026-06-10T09:32:30.390" v="17454" actId="1076"/>
          <ac:picMkLst>
            <pc:docMk/>
            <pc:sldMk cId="4137166729" sldId="279"/>
            <ac:picMk id="4" creationId="{B4042840-1101-6119-7B5C-5A42A7D15958}"/>
          </ac:picMkLst>
        </pc:picChg>
        <pc:picChg chg="add mod">
          <ac:chgData name="Burger Lambrechts : Orania Dorpsraad" userId="ff30283e-d3d7-4cad-b391-e91b149bcff5" providerId="ADAL" clId="{1BA8BC7B-82E2-4F73-9152-F8E32DF6F6F9}" dt="2026-06-08T07:49:55.577" v="9566" actId="14100"/>
          <ac:picMkLst>
            <pc:docMk/>
            <pc:sldMk cId="4137166729" sldId="279"/>
            <ac:picMk id="7" creationId="{0100EF66-6DB8-63C3-4D3C-131C533BDD50}"/>
          </ac:picMkLst>
        </pc:picChg>
      </pc:sldChg>
      <pc:sldChg chg="addSp delSp modSp add mod addAnim delAnim modAnim">
        <pc:chgData name="Burger Lambrechts : Orania Dorpsraad" userId="ff30283e-d3d7-4cad-b391-e91b149bcff5" providerId="ADAL" clId="{1BA8BC7B-82E2-4F73-9152-F8E32DF6F6F9}" dt="2026-06-10T09:39:45.813" v="17472"/>
        <pc:sldMkLst>
          <pc:docMk/>
          <pc:sldMk cId="1043202961" sldId="280"/>
        </pc:sldMkLst>
        <pc:spChg chg="mod">
          <ac:chgData name="Burger Lambrechts : Orania Dorpsraad" userId="ff30283e-d3d7-4cad-b391-e91b149bcff5" providerId="ADAL" clId="{1BA8BC7B-82E2-4F73-9152-F8E32DF6F6F9}" dt="2026-06-08T07:58:08.768" v="9624" actId="20577"/>
          <ac:spMkLst>
            <pc:docMk/>
            <pc:sldMk cId="1043202961" sldId="280"/>
            <ac:spMk id="2" creationId="{7B838617-7976-15AC-F6DE-18AAE9CE2486}"/>
          </ac:spMkLst>
        </pc:spChg>
        <pc:spChg chg="add mod">
          <ac:chgData name="Burger Lambrechts : Orania Dorpsraad" userId="ff30283e-d3d7-4cad-b391-e91b149bcff5" providerId="ADAL" clId="{1BA8BC7B-82E2-4F73-9152-F8E32DF6F6F9}" dt="2026-06-08T12:17:19.953" v="11198" actId="1076"/>
          <ac:spMkLst>
            <pc:docMk/>
            <pc:sldMk cId="1043202961" sldId="280"/>
            <ac:spMk id="6" creationId="{FDAEBBA5-B7EF-B785-C722-5380CAC79C41}"/>
          </ac:spMkLst>
        </pc:spChg>
        <pc:spChg chg="mod">
          <ac:chgData name="Burger Lambrechts : Orania Dorpsraad" userId="ff30283e-d3d7-4cad-b391-e91b149bcff5" providerId="ADAL" clId="{1BA8BC7B-82E2-4F73-9152-F8E32DF6F6F9}" dt="2026-06-08T07:56:22.062" v="9578" actId="20577"/>
          <ac:spMkLst>
            <pc:docMk/>
            <pc:sldMk cId="1043202961" sldId="280"/>
            <ac:spMk id="10" creationId="{440BBDEA-1127-1C03-73B6-851C647CB501}"/>
          </ac:spMkLst>
        </pc:spChg>
        <pc:spChg chg="mod">
          <ac:chgData name="Burger Lambrechts : Orania Dorpsraad" userId="ff30283e-d3d7-4cad-b391-e91b149bcff5" providerId="ADAL" clId="{1BA8BC7B-82E2-4F73-9152-F8E32DF6F6F9}" dt="2026-06-08T12:44:15.270" v="11569" actId="20577"/>
          <ac:spMkLst>
            <pc:docMk/>
            <pc:sldMk cId="1043202961" sldId="280"/>
            <ac:spMk id="16" creationId="{5F91805B-1C62-552C-A676-4759C152E9E7}"/>
          </ac:spMkLst>
        </pc:spChg>
        <pc:picChg chg="add mod">
          <ac:chgData name="Burger Lambrechts : Orania Dorpsraad" userId="ff30283e-d3d7-4cad-b391-e91b149bcff5" providerId="ADAL" clId="{1BA8BC7B-82E2-4F73-9152-F8E32DF6F6F9}" dt="2026-06-08T12:17:12.688" v="11197" actId="1076"/>
          <ac:picMkLst>
            <pc:docMk/>
            <pc:sldMk cId="1043202961" sldId="280"/>
            <ac:picMk id="5" creationId="{2165763C-4D6F-9B09-5266-9F206520E394}"/>
          </ac:picMkLst>
        </pc:picChg>
      </pc:sldChg>
      <pc:sldChg chg="addSp delSp modSp add mod ord addAnim delAnim modAnim">
        <pc:chgData name="Burger Lambrechts : Orania Dorpsraad" userId="ff30283e-d3d7-4cad-b391-e91b149bcff5" providerId="ADAL" clId="{1BA8BC7B-82E2-4F73-9152-F8E32DF6F6F9}" dt="2026-06-10T09:40:03.480" v="17473"/>
        <pc:sldMkLst>
          <pc:docMk/>
          <pc:sldMk cId="1327460472" sldId="281"/>
        </pc:sldMkLst>
        <pc:spChg chg="mod">
          <ac:chgData name="Burger Lambrechts : Orania Dorpsraad" userId="ff30283e-d3d7-4cad-b391-e91b149bcff5" providerId="ADAL" clId="{1BA8BC7B-82E2-4F73-9152-F8E32DF6F6F9}" dt="2026-06-10T07:24:26.250" v="17209" actId="20577"/>
          <ac:spMkLst>
            <pc:docMk/>
            <pc:sldMk cId="1327460472" sldId="281"/>
            <ac:spMk id="2" creationId="{FE1F39CA-9CC1-0596-7B25-C42C050C4842}"/>
          </ac:spMkLst>
        </pc:spChg>
        <pc:spChg chg="mod">
          <ac:chgData name="Burger Lambrechts : Orania Dorpsraad" userId="ff30283e-d3d7-4cad-b391-e91b149bcff5" providerId="ADAL" clId="{1BA8BC7B-82E2-4F73-9152-F8E32DF6F6F9}" dt="2026-06-08T08:03:44.619" v="9635" actId="20577"/>
          <ac:spMkLst>
            <pc:docMk/>
            <pc:sldMk cId="1327460472" sldId="281"/>
            <ac:spMk id="10" creationId="{0FFD84A0-9D28-8851-E517-18DE30B3F2F4}"/>
          </ac:spMkLst>
        </pc:spChg>
        <pc:spChg chg="mod">
          <ac:chgData name="Burger Lambrechts : Orania Dorpsraad" userId="ff30283e-d3d7-4cad-b391-e91b149bcff5" providerId="ADAL" clId="{1BA8BC7B-82E2-4F73-9152-F8E32DF6F6F9}" dt="2026-06-08T12:44:32.745" v="11669" actId="20577"/>
          <ac:spMkLst>
            <pc:docMk/>
            <pc:sldMk cId="1327460472" sldId="281"/>
            <ac:spMk id="16" creationId="{CD1FD2C5-7675-2B0C-E6F0-F193407E738E}"/>
          </ac:spMkLst>
        </pc:spChg>
        <pc:picChg chg="add mod">
          <ac:chgData name="Burger Lambrechts : Orania Dorpsraad" userId="ff30283e-d3d7-4cad-b391-e91b149bcff5" providerId="ADAL" clId="{1BA8BC7B-82E2-4F73-9152-F8E32DF6F6F9}" dt="2026-06-08T08:08:29.937" v="9647" actId="14100"/>
          <ac:picMkLst>
            <pc:docMk/>
            <pc:sldMk cId="1327460472" sldId="281"/>
            <ac:picMk id="5" creationId="{E5E2B07B-C80A-2B74-F912-107AC70B373F}"/>
          </ac:picMkLst>
        </pc:picChg>
        <pc:picChg chg="add mod">
          <ac:chgData name="Burger Lambrechts : Orania Dorpsraad" userId="ff30283e-d3d7-4cad-b391-e91b149bcff5" providerId="ADAL" clId="{1BA8BC7B-82E2-4F73-9152-F8E32DF6F6F9}" dt="2026-06-08T08:09:23.491" v="9664" actId="1076"/>
          <ac:picMkLst>
            <pc:docMk/>
            <pc:sldMk cId="1327460472" sldId="281"/>
            <ac:picMk id="8" creationId="{CE3B3FD6-E884-2EF2-3E5A-D1F6B0C841B1}"/>
          </ac:picMkLst>
        </pc:picChg>
      </pc:sldChg>
      <pc:sldChg chg="addSp delSp modSp add mod ord addAnim delAnim modAnim">
        <pc:chgData name="Burger Lambrechts : Orania Dorpsraad" userId="ff30283e-d3d7-4cad-b391-e91b149bcff5" providerId="ADAL" clId="{1BA8BC7B-82E2-4F73-9152-F8E32DF6F6F9}" dt="2026-06-10T09:40:18.589" v="17474"/>
        <pc:sldMkLst>
          <pc:docMk/>
          <pc:sldMk cId="142688895" sldId="282"/>
        </pc:sldMkLst>
        <pc:spChg chg="mod">
          <ac:chgData name="Burger Lambrechts : Orania Dorpsraad" userId="ff30283e-d3d7-4cad-b391-e91b149bcff5" providerId="ADAL" clId="{1BA8BC7B-82E2-4F73-9152-F8E32DF6F6F9}" dt="2026-06-08T08:21:59.514" v="9689" actId="20577"/>
          <ac:spMkLst>
            <pc:docMk/>
            <pc:sldMk cId="142688895" sldId="282"/>
            <ac:spMk id="2" creationId="{2413FB82-ED41-DD64-6BF5-78ABF91DB195}"/>
          </ac:spMkLst>
        </pc:spChg>
        <pc:spChg chg="mod">
          <ac:chgData name="Burger Lambrechts : Orania Dorpsraad" userId="ff30283e-d3d7-4cad-b391-e91b149bcff5" providerId="ADAL" clId="{1BA8BC7B-82E2-4F73-9152-F8E32DF6F6F9}" dt="2026-06-08T08:20:58.478" v="9675" actId="20577"/>
          <ac:spMkLst>
            <pc:docMk/>
            <pc:sldMk cId="142688895" sldId="282"/>
            <ac:spMk id="10" creationId="{E8661B87-426C-8C5F-D745-32B6EA59A10E}"/>
          </ac:spMkLst>
        </pc:spChg>
        <pc:spChg chg="mod">
          <ac:chgData name="Burger Lambrechts : Orania Dorpsraad" userId="ff30283e-d3d7-4cad-b391-e91b149bcff5" providerId="ADAL" clId="{1BA8BC7B-82E2-4F73-9152-F8E32DF6F6F9}" dt="2026-06-08T12:44:47.838" v="11762" actId="20577"/>
          <ac:spMkLst>
            <pc:docMk/>
            <pc:sldMk cId="142688895" sldId="282"/>
            <ac:spMk id="16" creationId="{A6823445-F3E9-A191-3F64-57C963B305AF}"/>
          </ac:spMkLst>
        </pc:spChg>
        <pc:picChg chg="add mod">
          <ac:chgData name="Burger Lambrechts : Orania Dorpsraad" userId="ff30283e-d3d7-4cad-b391-e91b149bcff5" providerId="ADAL" clId="{1BA8BC7B-82E2-4F73-9152-F8E32DF6F6F9}" dt="2026-06-08T08:23:12.795" v="9695" actId="1076"/>
          <ac:picMkLst>
            <pc:docMk/>
            <pc:sldMk cId="142688895" sldId="282"/>
            <ac:picMk id="4" creationId="{D6B1B1D1-1390-1FFA-2B0C-25727FE3E247}"/>
          </ac:picMkLst>
        </pc:picChg>
      </pc:sldChg>
      <pc:sldChg chg="addSp delSp modSp add mod addAnim delAnim modAnim">
        <pc:chgData name="Burger Lambrechts : Orania Dorpsraad" userId="ff30283e-d3d7-4cad-b391-e91b149bcff5" providerId="ADAL" clId="{1BA8BC7B-82E2-4F73-9152-F8E32DF6F6F9}" dt="2026-06-10T07:29:33.670" v="17257"/>
        <pc:sldMkLst>
          <pc:docMk/>
          <pc:sldMk cId="3338056551" sldId="283"/>
        </pc:sldMkLst>
        <pc:spChg chg="mod">
          <ac:chgData name="Burger Lambrechts : Orania Dorpsraad" userId="ff30283e-d3d7-4cad-b391-e91b149bcff5" providerId="ADAL" clId="{1BA8BC7B-82E2-4F73-9152-F8E32DF6F6F9}" dt="2026-06-10T07:27:56.838" v="17251" actId="1076"/>
          <ac:spMkLst>
            <pc:docMk/>
            <pc:sldMk cId="3338056551" sldId="283"/>
            <ac:spMk id="2" creationId="{16921BE9-C129-6B29-CBF0-BB4E76EEBE03}"/>
          </ac:spMkLst>
        </pc:spChg>
        <pc:spChg chg="mod">
          <ac:chgData name="Burger Lambrechts : Orania Dorpsraad" userId="ff30283e-d3d7-4cad-b391-e91b149bcff5" providerId="ADAL" clId="{1BA8BC7B-82E2-4F73-9152-F8E32DF6F6F9}" dt="2026-06-08T08:24:06.877" v="9702" actId="20577"/>
          <ac:spMkLst>
            <pc:docMk/>
            <pc:sldMk cId="3338056551" sldId="283"/>
            <ac:spMk id="10" creationId="{06AA6491-1B5D-E616-4876-8CC917D76112}"/>
          </ac:spMkLst>
        </pc:spChg>
        <pc:spChg chg="mod">
          <ac:chgData name="Burger Lambrechts : Orania Dorpsraad" userId="ff30283e-d3d7-4cad-b391-e91b149bcff5" providerId="ADAL" clId="{1BA8BC7B-82E2-4F73-9152-F8E32DF6F6F9}" dt="2026-06-08T12:45:05.531" v="11876" actId="20577"/>
          <ac:spMkLst>
            <pc:docMk/>
            <pc:sldMk cId="3338056551" sldId="283"/>
            <ac:spMk id="16" creationId="{C3141630-9358-D28C-17AA-F1C7DC5B7413}"/>
          </ac:spMkLst>
        </pc:spChg>
        <pc:picChg chg="add mod">
          <ac:chgData name="Burger Lambrechts : Orania Dorpsraad" userId="ff30283e-d3d7-4cad-b391-e91b149bcff5" providerId="ADAL" clId="{1BA8BC7B-82E2-4F73-9152-F8E32DF6F6F9}" dt="2026-06-10T07:27:52.099" v="17250" actId="1076"/>
          <ac:picMkLst>
            <pc:docMk/>
            <pc:sldMk cId="3338056551" sldId="283"/>
            <ac:picMk id="5" creationId="{E8FAA8CF-9DF5-19FF-C6BA-10819678AEAA}"/>
          </ac:picMkLst>
        </pc:picChg>
      </pc:sldChg>
      <pc:sldChg chg="addSp delSp modSp add mod addAnim delAnim modAnim">
        <pc:chgData name="Burger Lambrechts : Orania Dorpsraad" userId="ff30283e-d3d7-4cad-b391-e91b149bcff5" providerId="ADAL" clId="{1BA8BC7B-82E2-4F73-9152-F8E32DF6F6F9}" dt="2026-06-10T09:40:45.169" v="17475"/>
        <pc:sldMkLst>
          <pc:docMk/>
          <pc:sldMk cId="14962592" sldId="284"/>
        </pc:sldMkLst>
        <pc:spChg chg="mod">
          <ac:chgData name="Burger Lambrechts : Orania Dorpsraad" userId="ff30283e-d3d7-4cad-b391-e91b149bcff5" providerId="ADAL" clId="{1BA8BC7B-82E2-4F73-9152-F8E32DF6F6F9}" dt="2026-06-08T08:29:41.832" v="9734" actId="20577"/>
          <ac:spMkLst>
            <pc:docMk/>
            <pc:sldMk cId="14962592" sldId="284"/>
            <ac:spMk id="2" creationId="{AD632B6D-5A27-8B39-FAB7-8C76296FC16F}"/>
          </ac:spMkLst>
        </pc:spChg>
        <pc:spChg chg="mod">
          <ac:chgData name="Burger Lambrechts : Orania Dorpsraad" userId="ff30283e-d3d7-4cad-b391-e91b149bcff5" providerId="ADAL" clId="{1BA8BC7B-82E2-4F73-9152-F8E32DF6F6F9}" dt="2026-06-08T08:28:57.393" v="9724" actId="20577"/>
          <ac:spMkLst>
            <pc:docMk/>
            <pc:sldMk cId="14962592" sldId="284"/>
            <ac:spMk id="10" creationId="{2E6A6938-E7C5-1A82-E0AA-6E7F96916CD3}"/>
          </ac:spMkLst>
        </pc:spChg>
        <pc:spChg chg="mod">
          <ac:chgData name="Burger Lambrechts : Orania Dorpsraad" userId="ff30283e-d3d7-4cad-b391-e91b149bcff5" providerId="ADAL" clId="{1BA8BC7B-82E2-4F73-9152-F8E32DF6F6F9}" dt="2026-06-08T12:45:22.840" v="12035" actId="20577"/>
          <ac:spMkLst>
            <pc:docMk/>
            <pc:sldMk cId="14962592" sldId="284"/>
            <ac:spMk id="16" creationId="{4F81C6EA-B7C8-92FB-59D0-7C3983AAA4A7}"/>
          </ac:spMkLst>
        </pc:spChg>
        <pc:picChg chg="add mod">
          <ac:chgData name="Burger Lambrechts : Orania Dorpsraad" userId="ff30283e-d3d7-4cad-b391-e91b149bcff5" providerId="ADAL" clId="{1BA8BC7B-82E2-4F73-9152-F8E32DF6F6F9}" dt="2026-06-08T08:30:51.637" v="9741" actId="14100"/>
          <ac:picMkLst>
            <pc:docMk/>
            <pc:sldMk cId="14962592" sldId="284"/>
            <ac:picMk id="4" creationId="{4EB16F63-F701-7D12-0F4D-1BAF659170DA}"/>
          </ac:picMkLst>
        </pc:picChg>
      </pc:sldChg>
      <pc:sldChg chg="addSp delSp modSp add mod addAnim delAnim modAnim">
        <pc:chgData name="Burger Lambrechts : Orania Dorpsraad" userId="ff30283e-d3d7-4cad-b391-e91b149bcff5" providerId="ADAL" clId="{1BA8BC7B-82E2-4F73-9152-F8E32DF6F6F9}" dt="2026-06-10T09:40:51.610" v="17476"/>
        <pc:sldMkLst>
          <pc:docMk/>
          <pc:sldMk cId="3036810505" sldId="285"/>
        </pc:sldMkLst>
        <pc:spChg chg="mod">
          <ac:chgData name="Burger Lambrechts : Orania Dorpsraad" userId="ff30283e-d3d7-4cad-b391-e91b149bcff5" providerId="ADAL" clId="{1BA8BC7B-82E2-4F73-9152-F8E32DF6F6F9}" dt="2026-06-08T08:32:18.096" v="9760" actId="20577"/>
          <ac:spMkLst>
            <pc:docMk/>
            <pc:sldMk cId="3036810505" sldId="285"/>
            <ac:spMk id="2" creationId="{61619396-BC2E-0A2E-F3D1-1695AF284BF2}"/>
          </ac:spMkLst>
        </pc:spChg>
        <pc:spChg chg="mod">
          <ac:chgData name="Burger Lambrechts : Orania Dorpsraad" userId="ff30283e-d3d7-4cad-b391-e91b149bcff5" providerId="ADAL" clId="{1BA8BC7B-82E2-4F73-9152-F8E32DF6F6F9}" dt="2026-06-08T08:31:13.695" v="9746" actId="20577"/>
          <ac:spMkLst>
            <pc:docMk/>
            <pc:sldMk cId="3036810505" sldId="285"/>
            <ac:spMk id="10" creationId="{536BEB09-C2C0-63A0-258C-26222FD5C21D}"/>
          </ac:spMkLst>
        </pc:spChg>
        <pc:spChg chg="mod">
          <ac:chgData name="Burger Lambrechts : Orania Dorpsraad" userId="ff30283e-d3d7-4cad-b391-e91b149bcff5" providerId="ADAL" clId="{1BA8BC7B-82E2-4F73-9152-F8E32DF6F6F9}" dt="2026-06-08T12:45:38.788" v="12194" actId="20577"/>
          <ac:spMkLst>
            <pc:docMk/>
            <pc:sldMk cId="3036810505" sldId="285"/>
            <ac:spMk id="16" creationId="{03A3DF93-9B61-060B-9C4C-540929547CD4}"/>
          </ac:spMkLst>
        </pc:spChg>
        <pc:picChg chg="add mod">
          <ac:chgData name="Burger Lambrechts : Orania Dorpsraad" userId="ff30283e-d3d7-4cad-b391-e91b149bcff5" providerId="ADAL" clId="{1BA8BC7B-82E2-4F73-9152-F8E32DF6F6F9}" dt="2026-06-08T08:33:52.395" v="9766" actId="1076"/>
          <ac:picMkLst>
            <pc:docMk/>
            <pc:sldMk cId="3036810505" sldId="285"/>
            <ac:picMk id="5" creationId="{51AC45A3-351D-C5F5-4147-B1A6A0771F72}"/>
          </ac:picMkLst>
        </pc:picChg>
      </pc:sldChg>
      <pc:sldChg chg="addSp delSp modSp add mod addAnim delAnim modAnim">
        <pc:chgData name="Burger Lambrechts : Orania Dorpsraad" userId="ff30283e-d3d7-4cad-b391-e91b149bcff5" providerId="ADAL" clId="{1BA8BC7B-82E2-4F73-9152-F8E32DF6F6F9}" dt="2026-06-12T08:26:18.924" v="20773" actId="1076"/>
        <pc:sldMkLst>
          <pc:docMk/>
          <pc:sldMk cId="2315498604" sldId="286"/>
        </pc:sldMkLst>
        <pc:spChg chg="mod">
          <ac:chgData name="Burger Lambrechts : Orania Dorpsraad" userId="ff30283e-d3d7-4cad-b391-e91b149bcff5" providerId="ADAL" clId="{1BA8BC7B-82E2-4F73-9152-F8E32DF6F6F9}" dt="2026-06-12T08:26:18.924" v="20773" actId="1076"/>
          <ac:spMkLst>
            <pc:docMk/>
            <pc:sldMk cId="2315498604" sldId="286"/>
            <ac:spMk id="2" creationId="{F651511F-41D6-C3AA-EE63-D156EE9166B9}"/>
          </ac:spMkLst>
        </pc:spChg>
        <pc:spChg chg="mod">
          <ac:chgData name="Burger Lambrechts : Orania Dorpsraad" userId="ff30283e-d3d7-4cad-b391-e91b149bcff5" providerId="ADAL" clId="{1BA8BC7B-82E2-4F73-9152-F8E32DF6F6F9}" dt="2026-06-08T08:34:31.493" v="9771" actId="20577"/>
          <ac:spMkLst>
            <pc:docMk/>
            <pc:sldMk cId="2315498604" sldId="286"/>
            <ac:spMk id="10" creationId="{A3D198D2-16B7-E7D9-1931-E4D4531F25DD}"/>
          </ac:spMkLst>
        </pc:spChg>
        <pc:spChg chg="mod">
          <ac:chgData name="Burger Lambrechts : Orania Dorpsraad" userId="ff30283e-d3d7-4cad-b391-e91b149bcff5" providerId="ADAL" clId="{1BA8BC7B-82E2-4F73-9152-F8E32DF6F6F9}" dt="2026-06-12T08:26:13.169" v="20772" actId="20577"/>
          <ac:spMkLst>
            <pc:docMk/>
            <pc:sldMk cId="2315498604" sldId="286"/>
            <ac:spMk id="16" creationId="{EDA39C88-61DE-D5FB-CA08-C4E2879D12FE}"/>
          </ac:spMkLst>
        </pc:spChg>
        <pc:picChg chg="add mod">
          <ac:chgData name="Burger Lambrechts : Orania Dorpsraad" userId="ff30283e-d3d7-4cad-b391-e91b149bcff5" providerId="ADAL" clId="{1BA8BC7B-82E2-4F73-9152-F8E32DF6F6F9}" dt="2026-06-08T08:36:48.711" v="9785" actId="14100"/>
          <ac:picMkLst>
            <pc:docMk/>
            <pc:sldMk cId="2315498604" sldId="286"/>
            <ac:picMk id="4" creationId="{53EE5F4E-DE7C-FA17-FED8-D60A09EDFFD8}"/>
          </ac:picMkLst>
        </pc:picChg>
      </pc:sldChg>
      <pc:sldChg chg="addSp delSp modSp add mod ord addAnim delAnim modAnim">
        <pc:chgData name="Burger Lambrechts : Orania Dorpsraad" userId="ff30283e-d3d7-4cad-b391-e91b149bcff5" providerId="ADAL" clId="{1BA8BC7B-82E2-4F73-9152-F8E32DF6F6F9}" dt="2026-06-10T09:41:20.634" v="17478"/>
        <pc:sldMkLst>
          <pc:docMk/>
          <pc:sldMk cId="296351094" sldId="287"/>
        </pc:sldMkLst>
        <pc:spChg chg="mod">
          <ac:chgData name="Burger Lambrechts : Orania Dorpsraad" userId="ff30283e-d3d7-4cad-b391-e91b149bcff5" providerId="ADAL" clId="{1BA8BC7B-82E2-4F73-9152-F8E32DF6F6F9}" dt="2026-06-08T08:39:52.089" v="9804" actId="20577"/>
          <ac:spMkLst>
            <pc:docMk/>
            <pc:sldMk cId="296351094" sldId="287"/>
            <ac:spMk id="4" creationId="{CF996ED6-5FFA-0098-3229-E2C6E536A217}"/>
          </ac:spMkLst>
        </pc:spChg>
        <pc:spChg chg="mod">
          <ac:chgData name="Burger Lambrechts : Orania Dorpsraad" userId="ff30283e-d3d7-4cad-b391-e91b149bcff5" providerId="ADAL" clId="{1BA8BC7B-82E2-4F73-9152-F8E32DF6F6F9}" dt="2026-06-08T08:38:59.891" v="9792" actId="20577"/>
          <ac:spMkLst>
            <pc:docMk/>
            <pc:sldMk cId="296351094" sldId="287"/>
            <ac:spMk id="10" creationId="{B93EC85E-8942-17E7-A7BD-77CAA25D9E9F}"/>
          </ac:spMkLst>
        </pc:spChg>
        <pc:spChg chg="mod">
          <ac:chgData name="Burger Lambrechts : Orania Dorpsraad" userId="ff30283e-d3d7-4cad-b391-e91b149bcff5" providerId="ADAL" clId="{1BA8BC7B-82E2-4F73-9152-F8E32DF6F6F9}" dt="2026-06-08T12:46:02.797" v="12203" actId="20577"/>
          <ac:spMkLst>
            <pc:docMk/>
            <pc:sldMk cId="296351094" sldId="287"/>
            <ac:spMk id="16" creationId="{5B12E505-01D7-6978-F374-D3DC6F6B9C3C}"/>
          </ac:spMkLst>
        </pc:spChg>
        <pc:picChg chg="add mod">
          <ac:chgData name="Burger Lambrechts : Orania Dorpsraad" userId="ff30283e-d3d7-4cad-b391-e91b149bcff5" providerId="ADAL" clId="{1BA8BC7B-82E2-4F73-9152-F8E32DF6F6F9}" dt="2026-06-08T08:44:26.002" v="9820" actId="14100"/>
          <ac:picMkLst>
            <pc:docMk/>
            <pc:sldMk cId="296351094" sldId="287"/>
            <ac:picMk id="6" creationId="{EC27A50B-E1F6-55AE-97D5-2E3176A206E7}"/>
          </ac:picMkLst>
        </pc:picChg>
      </pc:sldChg>
      <pc:sldChg chg="addSp delSp modSp add mod addAnim delAnim modAnim">
        <pc:chgData name="Burger Lambrechts : Orania Dorpsraad" userId="ff30283e-d3d7-4cad-b391-e91b149bcff5" providerId="ADAL" clId="{1BA8BC7B-82E2-4F73-9152-F8E32DF6F6F9}" dt="2026-06-10T09:41:31.496" v="17479"/>
        <pc:sldMkLst>
          <pc:docMk/>
          <pc:sldMk cId="3690303818" sldId="288"/>
        </pc:sldMkLst>
        <pc:spChg chg="mod">
          <ac:chgData name="Burger Lambrechts : Orania Dorpsraad" userId="ff30283e-d3d7-4cad-b391-e91b149bcff5" providerId="ADAL" clId="{1BA8BC7B-82E2-4F73-9152-F8E32DF6F6F9}" dt="2026-06-08T14:28:54.462" v="14297" actId="1076"/>
          <ac:spMkLst>
            <pc:docMk/>
            <pc:sldMk cId="3690303818" sldId="288"/>
            <ac:spMk id="4" creationId="{F7BE9771-1F79-3C49-01C9-34A074B29158}"/>
          </ac:spMkLst>
        </pc:spChg>
        <pc:spChg chg="mod">
          <ac:chgData name="Burger Lambrechts : Orania Dorpsraad" userId="ff30283e-d3d7-4cad-b391-e91b149bcff5" providerId="ADAL" clId="{1BA8BC7B-82E2-4F73-9152-F8E32DF6F6F9}" dt="2026-06-08T08:47:57.364" v="9823" actId="20577"/>
          <ac:spMkLst>
            <pc:docMk/>
            <pc:sldMk cId="3690303818" sldId="288"/>
            <ac:spMk id="10" creationId="{853A4D68-CBCC-10BF-28AD-D525FD8AAD2B}"/>
          </ac:spMkLst>
        </pc:spChg>
        <pc:spChg chg="mod">
          <ac:chgData name="Burger Lambrechts : Orania Dorpsraad" userId="ff30283e-d3d7-4cad-b391-e91b149bcff5" providerId="ADAL" clId="{1BA8BC7B-82E2-4F73-9152-F8E32DF6F6F9}" dt="2026-06-08T14:28:44.153" v="14295" actId="20577"/>
          <ac:spMkLst>
            <pc:docMk/>
            <pc:sldMk cId="3690303818" sldId="288"/>
            <ac:spMk id="16" creationId="{AEE41F66-C4B2-8478-4215-7D89C21319EB}"/>
          </ac:spMkLst>
        </pc:spChg>
        <pc:picChg chg="add mod">
          <ac:chgData name="Burger Lambrechts : Orania Dorpsraad" userId="ff30283e-d3d7-4cad-b391-e91b149bcff5" providerId="ADAL" clId="{1BA8BC7B-82E2-4F73-9152-F8E32DF6F6F9}" dt="2026-06-08T14:28:24.851" v="14063" actId="1076"/>
          <ac:picMkLst>
            <pc:docMk/>
            <pc:sldMk cId="3690303818" sldId="288"/>
            <ac:picMk id="3" creationId="{B792FBCF-D8D6-AF0A-ABD2-E968E4EAA10D}"/>
          </ac:picMkLst>
        </pc:picChg>
      </pc:sldChg>
      <pc:sldChg chg="addSp delSp modSp add mod addAnim delAnim modAnim">
        <pc:chgData name="Burger Lambrechts : Orania Dorpsraad" userId="ff30283e-d3d7-4cad-b391-e91b149bcff5" providerId="ADAL" clId="{1BA8BC7B-82E2-4F73-9152-F8E32DF6F6F9}" dt="2026-06-10T09:42:06.599" v="17482"/>
        <pc:sldMkLst>
          <pc:docMk/>
          <pc:sldMk cId="1526357125" sldId="289"/>
        </pc:sldMkLst>
        <pc:spChg chg="add mod">
          <ac:chgData name="Burger Lambrechts : Orania Dorpsraad" userId="ff30283e-d3d7-4cad-b391-e91b149bcff5" providerId="ADAL" clId="{1BA8BC7B-82E2-4F73-9152-F8E32DF6F6F9}" dt="2026-06-08T09:22:21.464" v="10470" actId="113"/>
          <ac:spMkLst>
            <pc:docMk/>
            <pc:sldMk cId="1526357125" sldId="289"/>
            <ac:spMk id="8" creationId="{6A36DC00-9508-4AF2-A455-309761C2446B}"/>
          </ac:spMkLst>
        </pc:spChg>
        <pc:spChg chg="mod">
          <ac:chgData name="Burger Lambrechts : Orania Dorpsraad" userId="ff30283e-d3d7-4cad-b391-e91b149bcff5" providerId="ADAL" clId="{1BA8BC7B-82E2-4F73-9152-F8E32DF6F6F9}" dt="2026-06-08T08:55:23.705" v="9854" actId="20577"/>
          <ac:spMkLst>
            <pc:docMk/>
            <pc:sldMk cId="1526357125" sldId="289"/>
            <ac:spMk id="10" creationId="{532A9D34-743F-3A7D-A772-24626C1941C5}"/>
          </ac:spMkLst>
        </pc:spChg>
        <pc:spChg chg="mod">
          <ac:chgData name="Burger Lambrechts : Orania Dorpsraad" userId="ff30283e-d3d7-4cad-b391-e91b149bcff5" providerId="ADAL" clId="{1BA8BC7B-82E2-4F73-9152-F8E32DF6F6F9}" dt="2026-06-08T12:27:25.152" v="11264" actId="207"/>
          <ac:spMkLst>
            <pc:docMk/>
            <pc:sldMk cId="1526357125" sldId="289"/>
            <ac:spMk id="16" creationId="{FB13DECD-28CA-7DBD-2B94-3DAFCA27559A}"/>
          </ac:spMkLst>
        </pc:spChg>
        <pc:picChg chg="add mod">
          <ac:chgData name="Burger Lambrechts : Orania Dorpsraad" userId="ff30283e-d3d7-4cad-b391-e91b149bcff5" providerId="ADAL" clId="{1BA8BC7B-82E2-4F73-9152-F8E32DF6F6F9}" dt="2026-06-08T09:00:40.530" v="9901" actId="1076"/>
          <ac:picMkLst>
            <pc:docMk/>
            <pc:sldMk cId="1526357125" sldId="289"/>
            <ac:picMk id="7" creationId="{969C6674-4153-9E6A-6C39-C30AFA0C3D07}"/>
          </ac:picMkLst>
        </pc:picChg>
      </pc:sldChg>
      <pc:sldChg chg="addSp delSp modSp add mod addAnim delAnim modAnim">
        <pc:chgData name="Burger Lambrechts : Orania Dorpsraad" userId="ff30283e-d3d7-4cad-b391-e91b149bcff5" providerId="ADAL" clId="{1BA8BC7B-82E2-4F73-9152-F8E32DF6F6F9}" dt="2026-06-10T09:41:49.434" v="17480"/>
        <pc:sldMkLst>
          <pc:docMk/>
          <pc:sldMk cId="1729096336" sldId="290"/>
        </pc:sldMkLst>
        <pc:spChg chg="mod">
          <ac:chgData name="Burger Lambrechts : Orania Dorpsraad" userId="ff30283e-d3d7-4cad-b391-e91b149bcff5" providerId="ADAL" clId="{1BA8BC7B-82E2-4F73-9152-F8E32DF6F6F9}" dt="2026-06-08T08:59:41.897" v="9893" actId="20577"/>
          <ac:spMkLst>
            <pc:docMk/>
            <pc:sldMk cId="1729096336" sldId="290"/>
            <ac:spMk id="4" creationId="{085C981D-40D7-2087-6DD1-834C5B681481}"/>
          </ac:spMkLst>
        </pc:spChg>
        <pc:spChg chg="mod">
          <ac:chgData name="Burger Lambrechts : Orania Dorpsraad" userId="ff30283e-d3d7-4cad-b391-e91b149bcff5" providerId="ADAL" clId="{1BA8BC7B-82E2-4F73-9152-F8E32DF6F6F9}" dt="2026-06-08T08:57:44.059" v="9864" actId="20577"/>
          <ac:spMkLst>
            <pc:docMk/>
            <pc:sldMk cId="1729096336" sldId="290"/>
            <ac:spMk id="10" creationId="{ABFE82D5-70D9-537C-7995-89569B0FFFC2}"/>
          </ac:spMkLst>
        </pc:spChg>
        <pc:spChg chg="mod">
          <ac:chgData name="Burger Lambrechts : Orania Dorpsraad" userId="ff30283e-d3d7-4cad-b391-e91b149bcff5" providerId="ADAL" clId="{1BA8BC7B-82E2-4F73-9152-F8E32DF6F6F9}" dt="2026-06-08T12:46:45.728" v="12453" actId="20577"/>
          <ac:spMkLst>
            <pc:docMk/>
            <pc:sldMk cId="1729096336" sldId="290"/>
            <ac:spMk id="16" creationId="{C989A974-5D20-7CCC-DAD1-5F9B73D652C0}"/>
          </ac:spMkLst>
        </pc:spChg>
        <pc:picChg chg="add mod">
          <ac:chgData name="Burger Lambrechts : Orania Dorpsraad" userId="ff30283e-d3d7-4cad-b391-e91b149bcff5" providerId="ADAL" clId="{1BA8BC7B-82E2-4F73-9152-F8E32DF6F6F9}" dt="2026-06-08T10:03:22.255" v="10759" actId="1076"/>
          <ac:picMkLst>
            <pc:docMk/>
            <pc:sldMk cId="1729096336" sldId="290"/>
            <ac:picMk id="5" creationId="{991F2071-E5E6-4E4E-A440-D0F16732BF92}"/>
          </ac:picMkLst>
        </pc:picChg>
      </pc:sldChg>
      <pc:sldChg chg="addSp delSp modSp add mod delAnim modAnim">
        <pc:chgData name="Burger Lambrechts : Orania Dorpsraad" userId="ff30283e-d3d7-4cad-b391-e91b149bcff5" providerId="ADAL" clId="{1BA8BC7B-82E2-4F73-9152-F8E32DF6F6F9}" dt="2026-06-10T09:42:49.835" v="17483"/>
        <pc:sldMkLst>
          <pc:docMk/>
          <pc:sldMk cId="1777349732" sldId="291"/>
        </pc:sldMkLst>
        <pc:spChg chg="mod">
          <ac:chgData name="Burger Lambrechts : Orania Dorpsraad" userId="ff30283e-d3d7-4cad-b391-e91b149bcff5" providerId="ADAL" clId="{1BA8BC7B-82E2-4F73-9152-F8E32DF6F6F9}" dt="2026-06-08T09:24:07.699" v="10473" actId="20577"/>
          <ac:spMkLst>
            <pc:docMk/>
            <pc:sldMk cId="1777349732" sldId="291"/>
            <ac:spMk id="10" creationId="{FC0CDDDD-47D0-3B98-644A-B029089EF545}"/>
          </ac:spMkLst>
        </pc:spChg>
        <pc:spChg chg="mod">
          <ac:chgData name="Burger Lambrechts : Orania Dorpsraad" userId="ff30283e-d3d7-4cad-b391-e91b149bcff5" providerId="ADAL" clId="{1BA8BC7B-82E2-4F73-9152-F8E32DF6F6F9}" dt="2026-06-08T12:27:38.913" v="11266" actId="255"/>
          <ac:spMkLst>
            <pc:docMk/>
            <pc:sldMk cId="1777349732" sldId="291"/>
            <ac:spMk id="16" creationId="{F4CF5DB5-CA4B-519E-5654-139CFFE2DAC1}"/>
          </ac:spMkLst>
        </pc:spChg>
        <pc:picChg chg="add mod">
          <ac:chgData name="Burger Lambrechts : Orania Dorpsraad" userId="ff30283e-d3d7-4cad-b391-e91b149bcff5" providerId="ADAL" clId="{1BA8BC7B-82E2-4F73-9152-F8E32DF6F6F9}" dt="2026-06-08T09:33:30.216" v="10615" actId="14100"/>
          <ac:picMkLst>
            <pc:docMk/>
            <pc:sldMk cId="1777349732" sldId="291"/>
            <ac:picMk id="3" creationId="{F87A77FC-C5D3-45D7-3D7F-7AA611E98C4D}"/>
          </ac:picMkLst>
        </pc:picChg>
      </pc:sldChg>
      <pc:sldChg chg="addSp delSp modSp add mod addAnim delAnim modAnim">
        <pc:chgData name="Burger Lambrechts : Orania Dorpsraad" userId="ff30283e-d3d7-4cad-b391-e91b149bcff5" providerId="ADAL" clId="{1BA8BC7B-82E2-4F73-9152-F8E32DF6F6F9}" dt="2026-06-10T09:43:06.033" v="17484"/>
        <pc:sldMkLst>
          <pc:docMk/>
          <pc:sldMk cId="1298394057" sldId="292"/>
        </pc:sldMkLst>
        <pc:spChg chg="mod">
          <ac:chgData name="Burger Lambrechts : Orania Dorpsraad" userId="ff30283e-d3d7-4cad-b391-e91b149bcff5" providerId="ADAL" clId="{1BA8BC7B-82E2-4F73-9152-F8E32DF6F6F9}" dt="2026-06-08T09:33:43.957" v="10618" actId="20577"/>
          <ac:spMkLst>
            <pc:docMk/>
            <pc:sldMk cId="1298394057" sldId="292"/>
            <ac:spMk id="10" creationId="{08A40EF4-A724-810F-D30A-5F8707C91DE2}"/>
          </ac:spMkLst>
        </pc:spChg>
        <pc:spChg chg="mod">
          <ac:chgData name="Burger Lambrechts : Orania Dorpsraad" userId="ff30283e-d3d7-4cad-b391-e91b149bcff5" providerId="ADAL" clId="{1BA8BC7B-82E2-4F73-9152-F8E32DF6F6F9}" dt="2026-06-08T12:27:51.896" v="11268" actId="255"/>
          <ac:spMkLst>
            <pc:docMk/>
            <pc:sldMk cId="1298394057" sldId="292"/>
            <ac:spMk id="16" creationId="{1F61430C-327F-A3B8-4632-9FDF58A2AFF6}"/>
          </ac:spMkLst>
        </pc:spChg>
        <pc:picChg chg="add mod">
          <ac:chgData name="Burger Lambrechts : Orania Dorpsraad" userId="ff30283e-d3d7-4cad-b391-e91b149bcff5" providerId="ADAL" clId="{1BA8BC7B-82E2-4F73-9152-F8E32DF6F6F9}" dt="2026-06-08T09:36:28.487" v="10639" actId="1076"/>
          <ac:picMkLst>
            <pc:docMk/>
            <pc:sldMk cId="1298394057" sldId="292"/>
            <ac:picMk id="4" creationId="{7061F630-17F2-DA85-1DA5-200C10F9794C}"/>
          </ac:picMkLst>
        </pc:picChg>
      </pc:sldChg>
      <pc:sldChg chg="addSp delSp modSp add mod modAnim">
        <pc:chgData name="Burger Lambrechts : Orania Dorpsraad" userId="ff30283e-d3d7-4cad-b391-e91b149bcff5" providerId="ADAL" clId="{1BA8BC7B-82E2-4F73-9152-F8E32DF6F6F9}" dt="2026-06-10T09:43:14.645" v="17485"/>
        <pc:sldMkLst>
          <pc:docMk/>
          <pc:sldMk cId="1663689447" sldId="293"/>
        </pc:sldMkLst>
        <pc:spChg chg="mod">
          <ac:chgData name="Burger Lambrechts : Orania Dorpsraad" userId="ff30283e-d3d7-4cad-b391-e91b149bcff5" providerId="ADAL" clId="{1BA8BC7B-82E2-4F73-9152-F8E32DF6F6F9}" dt="2026-06-08T09:36:41.572" v="10642" actId="20577"/>
          <ac:spMkLst>
            <pc:docMk/>
            <pc:sldMk cId="1663689447" sldId="293"/>
            <ac:spMk id="10" creationId="{09B85581-AA87-34F9-A2D9-A059632CACF3}"/>
          </ac:spMkLst>
        </pc:spChg>
        <pc:spChg chg="mod">
          <ac:chgData name="Burger Lambrechts : Orania Dorpsraad" userId="ff30283e-d3d7-4cad-b391-e91b149bcff5" providerId="ADAL" clId="{1BA8BC7B-82E2-4F73-9152-F8E32DF6F6F9}" dt="2026-06-08T12:47:20.891" v="12587" actId="20577"/>
          <ac:spMkLst>
            <pc:docMk/>
            <pc:sldMk cId="1663689447" sldId="293"/>
            <ac:spMk id="16" creationId="{E97DB85B-A549-62B3-E625-C44B1FB8E3CF}"/>
          </ac:spMkLst>
        </pc:spChg>
        <pc:picChg chg="add mod">
          <ac:chgData name="Burger Lambrechts : Orania Dorpsraad" userId="ff30283e-d3d7-4cad-b391-e91b149bcff5" providerId="ADAL" clId="{1BA8BC7B-82E2-4F73-9152-F8E32DF6F6F9}" dt="2026-06-08T09:37:33.911" v="10649" actId="14100"/>
          <ac:picMkLst>
            <pc:docMk/>
            <pc:sldMk cId="1663689447" sldId="293"/>
            <ac:picMk id="3" creationId="{9BBBAF9A-ADB5-04E9-0243-CB47D344276A}"/>
          </ac:picMkLst>
        </pc:picChg>
      </pc:sldChg>
      <pc:sldChg chg="addSp delSp modSp add mod modAnim">
        <pc:chgData name="Burger Lambrechts : Orania Dorpsraad" userId="ff30283e-d3d7-4cad-b391-e91b149bcff5" providerId="ADAL" clId="{1BA8BC7B-82E2-4F73-9152-F8E32DF6F6F9}" dt="2026-06-10T09:43:20.285" v="17486"/>
        <pc:sldMkLst>
          <pc:docMk/>
          <pc:sldMk cId="2734777877" sldId="294"/>
        </pc:sldMkLst>
        <pc:spChg chg="mod">
          <ac:chgData name="Burger Lambrechts : Orania Dorpsraad" userId="ff30283e-d3d7-4cad-b391-e91b149bcff5" providerId="ADAL" clId="{1BA8BC7B-82E2-4F73-9152-F8E32DF6F6F9}" dt="2026-06-08T09:37:50.979" v="10652" actId="20577"/>
          <ac:spMkLst>
            <pc:docMk/>
            <pc:sldMk cId="2734777877" sldId="294"/>
            <ac:spMk id="10" creationId="{6A2B13A6-0F8B-4800-93E3-6524676FD7B4}"/>
          </ac:spMkLst>
        </pc:spChg>
        <pc:spChg chg="mod">
          <ac:chgData name="Burger Lambrechts : Orania Dorpsraad" userId="ff30283e-d3d7-4cad-b391-e91b149bcff5" providerId="ADAL" clId="{1BA8BC7B-82E2-4F73-9152-F8E32DF6F6F9}" dt="2026-06-08T12:47:42.117" v="12718" actId="20577"/>
          <ac:spMkLst>
            <pc:docMk/>
            <pc:sldMk cId="2734777877" sldId="294"/>
            <ac:spMk id="16" creationId="{8B311520-B6F4-4764-40E8-5EDE1D228492}"/>
          </ac:spMkLst>
        </pc:spChg>
        <pc:picChg chg="add mod">
          <ac:chgData name="Burger Lambrechts : Orania Dorpsraad" userId="ff30283e-d3d7-4cad-b391-e91b149bcff5" providerId="ADAL" clId="{1BA8BC7B-82E2-4F73-9152-F8E32DF6F6F9}" dt="2026-06-08T09:39:08.410" v="10662" actId="14100"/>
          <ac:picMkLst>
            <pc:docMk/>
            <pc:sldMk cId="2734777877" sldId="294"/>
            <ac:picMk id="4" creationId="{B2BAC128-54B4-D262-2A1D-ADED614D181B}"/>
          </ac:picMkLst>
        </pc:picChg>
      </pc:sldChg>
      <pc:sldChg chg="addSp delSp modSp add mod modAnim">
        <pc:chgData name="Burger Lambrechts : Orania Dorpsraad" userId="ff30283e-d3d7-4cad-b391-e91b149bcff5" providerId="ADAL" clId="{1BA8BC7B-82E2-4F73-9152-F8E32DF6F6F9}" dt="2026-06-10T09:43:29.008" v="17487"/>
        <pc:sldMkLst>
          <pc:docMk/>
          <pc:sldMk cId="2940522522" sldId="295"/>
        </pc:sldMkLst>
        <pc:spChg chg="mod">
          <ac:chgData name="Burger Lambrechts : Orania Dorpsraad" userId="ff30283e-d3d7-4cad-b391-e91b149bcff5" providerId="ADAL" clId="{1BA8BC7B-82E2-4F73-9152-F8E32DF6F6F9}" dt="2026-06-08T09:39:21.679" v="10665" actId="20577"/>
          <ac:spMkLst>
            <pc:docMk/>
            <pc:sldMk cId="2940522522" sldId="295"/>
            <ac:spMk id="10" creationId="{C77EF41A-4E27-3278-04DC-961001961A6C}"/>
          </ac:spMkLst>
        </pc:spChg>
        <pc:spChg chg="mod">
          <ac:chgData name="Burger Lambrechts : Orania Dorpsraad" userId="ff30283e-d3d7-4cad-b391-e91b149bcff5" providerId="ADAL" clId="{1BA8BC7B-82E2-4F73-9152-F8E32DF6F6F9}" dt="2026-06-08T12:47:49.230" v="12723" actId="20577"/>
          <ac:spMkLst>
            <pc:docMk/>
            <pc:sldMk cId="2940522522" sldId="295"/>
            <ac:spMk id="16" creationId="{A04DE93B-7859-C1FC-7B92-BC03C7CD9CE4}"/>
          </ac:spMkLst>
        </pc:spChg>
        <pc:picChg chg="add mod">
          <ac:chgData name="Burger Lambrechts : Orania Dorpsraad" userId="ff30283e-d3d7-4cad-b391-e91b149bcff5" providerId="ADAL" clId="{1BA8BC7B-82E2-4F73-9152-F8E32DF6F6F9}" dt="2026-06-08T09:40:36.664" v="10677" actId="14100"/>
          <ac:picMkLst>
            <pc:docMk/>
            <pc:sldMk cId="2940522522" sldId="295"/>
            <ac:picMk id="3" creationId="{91888821-8B8A-1177-A0F3-B4A95BA05C3F}"/>
          </ac:picMkLst>
        </pc:picChg>
      </pc:sldChg>
      <pc:sldChg chg="addSp delSp modSp add mod modAnim">
        <pc:chgData name="Burger Lambrechts : Orania Dorpsraad" userId="ff30283e-d3d7-4cad-b391-e91b149bcff5" providerId="ADAL" clId="{1BA8BC7B-82E2-4F73-9152-F8E32DF6F6F9}" dt="2026-06-10T09:43:34.010" v="17488"/>
        <pc:sldMkLst>
          <pc:docMk/>
          <pc:sldMk cId="3619459095" sldId="296"/>
        </pc:sldMkLst>
        <pc:spChg chg="mod">
          <ac:chgData name="Burger Lambrechts : Orania Dorpsraad" userId="ff30283e-d3d7-4cad-b391-e91b149bcff5" providerId="ADAL" clId="{1BA8BC7B-82E2-4F73-9152-F8E32DF6F6F9}" dt="2026-06-08T09:40:50.893" v="10680" actId="20577"/>
          <ac:spMkLst>
            <pc:docMk/>
            <pc:sldMk cId="3619459095" sldId="296"/>
            <ac:spMk id="10" creationId="{8D46EE46-E464-31A5-E951-830F1BF0E534}"/>
          </ac:spMkLst>
        </pc:spChg>
        <pc:spChg chg="mod">
          <ac:chgData name="Burger Lambrechts : Orania Dorpsraad" userId="ff30283e-d3d7-4cad-b391-e91b149bcff5" providerId="ADAL" clId="{1BA8BC7B-82E2-4F73-9152-F8E32DF6F6F9}" dt="2026-06-08T12:48:03.770" v="12756" actId="20577"/>
          <ac:spMkLst>
            <pc:docMk/>
            <pc:sldMk cId="3619459095" sldId="296"/>
            <ac:spMk id="16" creationId="{92714C89-7318-E727-51B2-03234620B81F}"/>
          </ac:spMkLst>
        </pc:spChg>
        <pc:picChg chg="add mod">
          <ac:chgData name="Burger Lambrechts : Orania Dorpsraad" userId="ff30283e-d3d7-4cad-b391-e91b149bcff5" providerId="ADAL" clId="{1BA8BC7B-82E2-4F73-9152-F8E32DF6F6F9}" dt="2026-06-08T09:41:46.288" v="10687" actId="14100"/>
          <ac:picMkLst>
            <pc:docMk/>
            <pc:sldMk cId="3619459095" sldId="296"/>
            <ac:picMk id="4" creationId="{33EE7FC8-F8A6-9C2A-ED95-4FD6FD91172B}"/>
          </ac:picMkLst>
        </pc:picChg>
      </pc:sldChg>
      <pc:sldChg chg="addSp delSp modSp add mod modAnim">
        <pc:chgData name="Burger Lambrechts : Orania Dorpsraad" userId="ff30283e-d3d7-4cad-b391-e91b149bcff5" providerId="ADAL" clId="{1BA8BC7B-82E2-4F73-9152-F8E32DF6F6F9}" dt="2026-06-10T09:43:42.742" v="17489"/>
        <pc:sldMkLst>
          <pc:docMk/>
          <pc:sldMk cId="392073502" sldId="297"/>
        </pc:sldMkLst>
        <pc:spChg chg="mod">
          <ac:chgData name="Burger Lambrechts : Orania Dorpsraad" userId="ff30283e-d3d7-4cad-b391-e91b149bcff5" providerId="ADAL" clId="{1BA8BC7B-82E2-4F73-9152-F8E32DF6F6F9}" dt="2026-06-08T09:42:01.832" v="10690" actId="20577"/>
          <ac:spMkLst>
            <pc:docMk/>
            <pc:sldMk cId="392073502" sldId="297"/>
            <ac:spMk id="10" creationId="{A2D45C83-97AB-7D60-51A9-50A1517961D2}"/>
          </ac:spMkLst>
        </pc:spChg>
        <pc:spChg chg="mod">
          <ac:chgData name="Burger Lambrechts : Orania Dorpsraad" userId="ff30283e-d3d7-4cad-b391-e91b149bcff5" providerId="ADAL" clId="{1BA8BC7B-82E2-4F73-9152-F8E32DF6F6F9}" dt="2026-06-08T12:48:18.956" v="12818" actId="20577"/>
          <ac:spMkLst>
            <pc:docMk/>
            <pc:sldMk cId="392073502" sldId="297"/>
            <ac:spMk id="16" creationId="{3F8D8D91-B385-30B0-EF61-636C64A66ED8}"/>
          </ac:spMkLst>
        </pc:spChg>
        <pc:picChg chg="add mod">
          <ac:chgData name="Burger Lambrechts : Orania Dorpsraad" userId="ff30283e-d3d7-4cad-b391-e91b149bcff5" providerId="ADAL" clId="{1BA8BC7B-82E2-4F73-9152-F8E32DF6F6F9}" dt="2026-06-08T09:42:56.657" v="10698" actId="14100"/>
          <ac:picMkLst>
            <pc:docMk/>
            <pc:sldMk cId="392073502" sldId="297"/>
            <ac:picMk id="3" creationId="{BC2BA42D-A10D-8120-1A6B-CB2ED90BE08D}"/>
          </ac:picMkLst>
        </pc:picChg>
      </pc:sldChg>
      <pc:sldChg chg="addSp delSp modSp add mod modAnim">
        <pc:chgData name="Burger Lambrechts : Orania Dorpsraad" userId="ff30283e-d3d7-4cad-b391-e91b149bcff5" providerId="ADAL" clId="{1BA8BC7B-82E2-4F73-9152-F8E32DF6F6F9}" dt="2026-06-10T09:43:51.128" v="17490"/>
        <pc:sldMkLst>
          <pc:docMk/>
          <pc:sldMk cId="1763485069" sldId="298"/>
        </pc:sldMkLst>
        <pc:spChg chg="mod">
          <ac:chgData name="Burger Lambrechts : Orania Dorpsraad" userId="ff30283e-d3d7-4cad-b391-e91b149bcff5" providerId="ADAL" clId="{1BA8BC7B-82E2-4F73-9152-F8E32DF6F6F9}" dt="2026-06-08T09:43:10.434" v="10701" actId="20577"/>
          <ac:spMkLst>
            <pc:docMk/>
            <pc:sldMk cId="1763485069" sldId="298"/>
            <ac:spMk id="10" creationId="{79540383-34A0-8160-037B-796936663FCD}"/>
          </ac:spMkLst>
        </pc:spChg>
        <pc:spChg chg="mod">
          <ac:chgData name="Burger Lambrechts : Orania Dorpsraad" userId="ff30283e-d3d7-4cad-b391-e91b149bcff5" providerId="ADAL" clId="{1BA8BC7B-82E2-4F73-9152-F8E32DF6F6F9}" dt="2026-06-08T12:48:37.846" v="12919" actId="20577"/>
          <ac:spMkLst>
            <pc:docMk/>
            <pc:sldMk cId="1763485069" sldId="298"/>
            <ac:spMk id="16" creationId="{74152529-691A-BD61-9B93-FF61A6012413}"/>
          </ac:spMkLst>
        </pc:spChg>
        <pc:picChg chg="add mod">
          <ac:chgData name="Burger Lambrechts : Orania Dorpsraad" userId="ff30283e-d3d7-4cad-b391-e91b149bcff5" providerId="ADAL" clId="{1BA8BC7B-82E2-4F73-9152-F8E32DF6F6F9}" dt="2026-06-08T09:45:34.166" v="10709" actId="14100"/>
          <ac:picMkLst>
            <pc:docMk/>
            <pc:sldMk cId="1763485069" sldId="298"/>
            <ac:picMk id="4" creationId="{49EC61AD-6648-34DA-1427-F0A308C96AAE}"/>
          </ac:picMkLst>
        </pc:picChg>
      </pc:sldChg>
      <pc:sldChg chg="addSp delSp modSp add mod modAnim">
        <pc:chgData name="Burger Lambrechts : Orania Dorpsraad" userId="ff30283e-d3d7-4cad-b391-e91b149bcff5" providerId="ADAL" clId="{1BA8BC7B-82E2-4F73-9152-F8E32DF6F6F9}" dt="2026-06-10T09:59:32.267" v="17660" actId="1076"/>
        <pc:sldMkLst>
          <pc:docMk/>
          <pc:sldMk cId="3119407822" sldId="299"/>
        </pc:sldMkLst>
        <pc:spChg chg="add mod">
          <ac:chgData name="Burger Lambrechts : Orania Dorpsraad" userId="ff30283e-d3d7-4cad-b391-e91b149bcff5" providerId="ADAL" clId="{1BA8BC7B-82E2-4F73-9152-F8E32DF6F6F9}" dt="2026-06-10T09:59:27.259" v="17659" actId="1076"/>
          <ac:spMkLst>
            <pc:docMk/>
            <pc:sldMk cId="3119407822" sldId="299"/>
            <ac:spMk id="5" creationId="{86CE306E-A7DC-7AFD-26E1-752EE6B400B6}"/>
          </ac:spMkLst>
        </pc:spChg>
        <pc:spChg chg="mod">
          <ac:chgData name="Burger Lambrechts : Orania Dorpsraad" userId="ff30283e-d3d7-4cad-b391-e91b149bcff5" providerId="ADAL" clId="{1BA8BC7B-82E2-4F73-9152-F8E32DF6F6F9}" dt="2026-06-08T09:45:43.054" v="10712" actId="20577"/>
          <ac:spMkLst>
            <pc:docMk/>
            <pc:sldMk cId="3119407822" sldId="299"/>
            <ac:spMk id="10" creationId="{58969129-C45D-48BC-6347-77E64EE4844A}"/>
          </ac:spMkLst>
        </pc:spChg>
        <pc:spChg chg="mod">
          <ac:chgData name="Burger Lambrechts : Orania Dorpsraad" userId="ff30283e-d3d7-4cad-b391-e91b149bcff5" providerId="ADAL" clId="{1BA8BC7B-82E2-4F73-9152-F8E32DF6F6F9}" dt="2026-06-08T12:48:49.650" v="12930" actId="20577"/>
          <ac:spMkLst>
            <pc:docMk/>
            <pc:sldMk cId="3119407822" sldId="299"/>
            <ac:spMk id="16" creationId="{C76EA5E2-9AE2-EFAA-861A-B128E754B266}"/>
          </ac:spMkLst>
        </pc:spChg>
        <pc:picChg chg="add mod">
          <ac:chgData name="Burger Lambrechts : Orania Dorpsraad" userId="ff30283e-d3d7-4cad-b391-e91b149bcff5" providerId="ADAL" clId="{1BA8BC7B-82E2-4F73-9152-F8E32DF6F6F9}" dt="2026-06-10T09:59:32.267" v="17660" actId="1076"/>
          <ac:picMkLst>
            <pc:docMk/>
            <pc:sldMk cId="3119407822" sldId="299"/>
            <ac:picMk id="3" creationId="{6AFC748D-241E-2AAD-5F1B-1BCBEF8443CF}"/>
          </ac:picMkLst>
        </pc:picChg>
      </pc:sldChg>
      <pc:sldChg chg="addSp delSp modSp add mod modAnim">
        <pc:chgData name="Burger Lambrechts : Orania Dorpsraad" userId="ff30283e-d3d7-4cad-b391-e91b149bcff5" providerId="ADAL" clId="{1BA8BC7B-82E2-4F73-9152-F8E32DF6F6F9}" dt="2026-06-10T09:44:00.311" v="17492"/>
        <pc:sldMkLst>
          <pc:docMk/>
          <pc:sldMk cId="2287357111" sldId="300"/>
        </pc:sldMkLst>
        <pc:spChg chg="mod">
          <ac:chgData name="Burger Lambrechts : Orania Dorpsraad" userId="ff30283e-d3d7-4cad-b391-e91b149bcff5" providerId="ADAL" clId="{1BA8BC7B-82E2-4F73-9152-F8E32DF6F6F9}" dt="2026-06-08T09:46:59.623" v="10727" actId="20577"/>
          <ac:spMkLst>
            <pc:docMk/>
            <pc:sldMk cId="2287357111" sldId="300"/>
            <ac:spMk id="10" creationId="{EB360FCB-5E93-AD66-D2EC-D1F1319AF121}"/>
          </ac:spMkLst>
        </pc:spChg>
        <pc:spChg chg="mod">
          <ac:chgData name="Burger Lambrechts : Orania Dorpsraad" userId="ff30283e-d3d7-4cad-b391-e91b149bcff5" providerId="ADAL" clId="{1BA8BC7B-82E2-4F73-9152-F8E32DF6F6F9}" dt="2026-06-08T12:49:01.510" v="12949" actId="20577"/>
          <ac:spMkLst>
            <pc:docMk/>
            <pc:sldMk cId="2287357111" sldId="300"/>
            <ac:spMk id="16" creationId="{206581F0-996F-5F5F-EC8B-3C97FCA1EE0F}"/>
          </ac:spMkLst>
        </pc:spChg>
        <pc:picChg chg="add mod">
          <ac:chgData name="Burger Lambrechts : Orania Dorpsraad" userId="ff30283e-d3d7-4cad-b391-e91b149bcff5" providerId="ADAL" clId="{1BA8BC7B-82E2-4F73-9152-F8E32DF6F6F9}" dt="2026-06-08T09:47:55.842" v="10736" actId="14100"/>
          <ac:picMkLst>
            <pc:docMk/>
            <pc:sldMk cId="2287357111" sldId="300"/>
            <ac:picMk id="4" creationId="{FCDBED94-81D3-2B57-06C5-2493215B53B7}"/>
          </ac:picMkLst>
        </pc:picChg>
      </pc:sldChg>
      <pc:sldChg chg="addSp delSp modSp add mod modAnim">
        <pc:chgData name="Burger Lambrechts : Orania Dorpsraad" userId="ff30283e-d3d7-4cad-b391-e91b149bcff5" providerId="ADAL" clId="{1BA8BC7B-82E2-4F73-9152-F8E32DF6F6F9}" dt="2026-06-10T09:44:13.291" v="17494"/>
        <pc:sldMkLst>
          <pc:docMk/>
          <pc:sldMk cId="2554052670" sldId="301"/>
        </pc:sldMkLst>
        <pc:spChg chg="add mod">
          <ac:chgData name="Burger Lambrechts : Orania Dorpsraad" userId="ff30283e-d3d7-4cad-b391-e91b149bcff5" providerId="ADAL" clId="{1BA8BC7B-82E2-4F73-9152-F8E32DF6F6F9}" dt="2026-06-09T07:27:49.916" v="15413" actId="1076"/>
          <ac:spMkLst>
            <pc:docMk/>
            <pc:sldMk cId="2554052670" sldId="301"/>
            <ac:spMk id="5" creationId="{81D0666C-2088-6E44-5629-76782CDB967F}"/>
          </ac:spMkLst>
        </pc:spChg>
        <pc:spChg chg="mod">
          <ac:chgData name="Burger Lambrechts : Orania Dorpsraad" userId="ff30283e-d3d7-4cad-b391-e91b149bcff5" providerId="ADAL" clId="{1BA8BC7B-82E2-4F73-9152-F8E32DF6F6F9}" dt="2026-06-08T09:48:11.842" v="10739" actId="20577"/>
          <ac:spMkLst>
            <pc:docMk/>
            <pc:sldMk cId="2554052670" sldId="301"/>
            <ac:spMk id="10" creationId="{FA118BEA-6391-B0B4-5FEB-F7C7E6315795}"/>
          </ac:spMkLst>
        </pc:spChg>
        <pc:spChg chg="mod">
          <ac:chgData name="Burger Lambrechts : Orania Dorpsraad" userId="ff30283e-d3d7-4cad-b391-e91b149bcff5" providerId="ADAL" clId="{1BA8BC7B-82E2-4F73-9152-F8E32DF6F6F9}" dt="2026-06-08T12:49:20.359" v="12956" actId="20577"/>
          <ac:spMkLst>
            <pc:docMk/>
            <pc:sldMk cId="2554052670" sldId="301"/>
            <ac:spMk id="16" creationId="{F70C0D20-1057-89C1-216B-B28F74C05002}"/>
          </ac:spMkLst>
        </pc:spChg>
        <pc:picChg chg="add mod">
          <ac:chgData name="Burger Lambrechts : Orania Dorpsraad" userId="ff30283e-d3d7-4cad-b391-e91b149bcff5" providerId="ADAL" clId="{1BA8BC7B-82E2-4F73-9152-F8E32DF6F6F9}" dt="2026-06-09T07:27:45.770" v="15412" actId="1076"/>
          <ac:picMkLst>
            <pc:docMk/>
            <pc:sldMk cId="2554052670" sldId="301"/>
            <ac:picMk id="3" creationId="{ED41B7C9-B391-E230-0F0A-FCF1EF84F781}"/>
          </ac:picMkLst>
        </pc:picChg>
      </pc:sldChg>
      <pc:sldChg chg="addSp delSp modSp add mod addAnim delAnim modAnim">
        <pc:chgData name="Burger Lambrechts : Orania Dorpsraad" userId="ff30283e-d3d7-4cad-b391-e91b149bcff5" providerId="ADAL" clId="{1BA8BC7B-82E2-4F73-9152-F8E32DF6F6F9}" dt="2026-06-09T07:23:31.879" v="15330"/>
        <pc:sldMkLst>
          <pc:docMk/>
          <pc:sldMk cId="4136636910" sldId="302"/>
        </pc:sldMkLst>
        <pc:spChg chg="add mod">
          <ac:chgData name="Burger Lambrechts : Orania Dorpsraad" userId="ff30283e-d3d7-4cad-b391-e91b149bcff5" providerId="ADAL" clId="{1BA8BC7B-82E2-4F73-9152-F8E32DF6F6F9}" dt="2026-06-09T07:21:40.110" v="15325" actId="113"/>
          <ac:spMkLst>
            <pc:docMk/>
            <pc:sldMk cId="4136636910" sldId="302"/>
            <ac:spMk id="8" creationId="{0DAB05F1-1A92-7FCD-3ACD-886226CB4AD3}"/>
          </ac:spMkLst>
        </pc:spChg>
        <pc:spChg chg="mod">
          <ac:chgData name="Burger Lambrechts : Orania Dorpsraad" userId="ff30283e-d3d7-4cad-b391-e91b149bcff5" providerId="ADAL" clId="{1BA8BC7B-82E2-4F73-9152-F8E32DF6F6F9}" dt="2026-06-08T14:32:50.339" v="14299" actId="20577"/>
          <ac:spMkLst>
            <pc:docMk/>
            <pc:sldMk cId="4136636910" sldId="302"/>
            <ac:spMk id="10" creationId="{AF7EB882-A2FA-A263-DDD3-9430D004CD94}"/>
          </ac:spMkLst>
        </pc:spChg>
        <pc:spChg chg="mod">
          <ac:chgData name="Burger Lambrechts : Orania Dorpsraad" userId="ff30283e-d3d7-4cad-b391-e91b149bcff5" providerId="ADAL" clId="{1BA8BC7B-82E2-4F73-9152-F8E32DF6F6F9}" dt="2026-06-08T14:33:32.943" v="14305" actId="255"/>
          <ac:spMkLst>
            <pc:docMk/>
            <pc:sldMk cId="4136636910" sldId="302"/>
            <ac:spMk id="16" creationId="{A304BB4A-AE18-90BA-591D-DAE4D78066E8}"/>
          </ac:spMkLst>
        </pc:spChg>
        <pc:picChg chg="add mod">
          <ac:chgData name="Burger Lambrechts : Orania Dorpsraad" userId="ff30283e-d3d7-4cad-b391-e91b149bcff5" providerId="ADAL" clId="{1BA8BC7B-82E2-4F73-9152-F8E32DF6F6F9}" dt="2026-06-09T07:20:17.821" v="15034" actId="1076"/>
          <ac:picMkLst>
            <pc:docMk/>
            <pc:sldMk cId="4136636910" sldId="302"/>
            <ac:picMk id="4" creationId="{509FF598-7C18-E19C-9A46-3282B20580C8}"/>
          </ac:picMkLst>
        </pc:picChg>
        <pc:picChg chg="add mod">
          <ac:chgData name="Burger Lambrechts : Orania Dorpsraad" userId="ff30283e-d3d7-4cad-b391-e91b149bcff5" providerId="ADAL" clId="{1BA8BC7B-82E2-4F73-9152-F8E32DF6F6F9}" dt="2026-06-08T14:45:37.590" v="14317" actId="1076"/>
          <ac:picMkLst>
            <pc:docMk/>
            <pc:sldMk cId="4136636910" sldId="302"/>
            <ac:picMk id="7" creationId="{82D8D502-2C1F-EDCF-A617-FFAB35BACF96}"/>
          </ac:picMkLst>
        </pc:picChg>
      </pc:sldChg>
      <pc:sldChg chg="addSp delSp modSp add mod addAnim delAnim modAnim">
        <pc:chgData name="Burger Lambrechts : Orania Dorpsraad" userId="ff30283e-d3d7-4cad-b391-e91b149bcff5" providerId="ADAL" clId="{1BA8BC7B-82E2-4F73-9152-F8E32DF6F6F9}" dt="2026-06-11T09:41:36.329" v="18920" actId="20577"/>
        <pc:sldMkLst>
          <pc:docMk/>
          <pc:sldMk cId="485242484" sldId="303"/>
        </pc:sldMkLst>
        <pc:spChg chg="mod">
          <ac:chgData name="Burger Lambrechts : Orania Dorpsraad" userId="ff30283e-d3d7-4cad-b391-e91b149bcff5" providerId="ADAL" clId="{1BA8BC7B-82E2-4F73-9152-F8E32DF6F6F9}" dt="2026-06-11T09:24:05.110" v="17820" actId="20577"/>
          <ac:spMkLst>
            <pc:docMk/>
            <pc:sldMk cId="485242484" sldId="303"/>
            <ac:spMk id="10" creationId="{AE1BB6BF-F16A-B562-963A-2123B3349D76}"/>
          </ac:spMkLst>
        </pc:spChg>
        <pc:spChg chg="mod">
          <ac:chgData name="Burger Lambrechts : Orania Dorpsraad" userId="ff30283e-d3d7-4cad-b391-e91b149bcff5" providerId="ADAL" clId="{1BA8BC7B-82E2-4F73-9152-F8E32DF6F6F9}" dt="2026-06-11T09:41:36.329" v="18920" actId="20577"/>
          <ac:spMkLst>
            <pc:docMk/>
            <pc:sldMk cId="485242484" sldId="303"/>
            <ac:spMk id="16" creationId="{38D8050B-E643-06A4-4078-B4BA27E250C8}"/>
          </ac:spMkLst>
        </pc:spChg>
        <pc:cxnChg chg="mod">
          <ac:chgData name="Burger Lambrechts : Orania Dorpsraad" userId="ff30283e-d3d7-4cad-b391-e91b149bcff5" providerId="ADAL" clId="{1BA8BC7B-82E2-4F73-9152-F8E32DF6F6F9}" dt="2026-06-11T09:31:56.949" v="18913" actId="1076"/>
          <ac:cxnSpMkLst>
            <pc:docMk/>
            <pc:sldMk cId="485242484" sldId="303"/>
            <ac:cxnSpMk id="13" creationId="{62B8F53A-F31D-EB65-D6E9-073F46C43BBB}"/>
          </ac:cxnSpMkLst>
        </pc:cxnChg>
      </pc:sldChg>
      <pc:sldChg chg="modSp add mod ord">
        <pc:chgData name="Burger Lambrechts : Orania Dorpsraad" userId="ff30283e-d3d7-4cad-b391-e91b149bcff5" providerId="ADAL" clId="{1BA8BC7B-82E2-4F73-9152-F8E32DF6F6F9}" dt="2026-06-11T09:47:34.389" v="19243" actId="20577"/>
        <pc:sldMkLst>
          <pc:docMk/>
          <pc:sldMk cId="1772448020" sldId="304"/>
        </pc:sldMkLst>
        <pc:spChg chg="mod">
          <ac:chgData name="Burger Lambrechts : Orania Dorpsraad" userId="ff30283e-d3d7-4cad-b391-e91b149bcff5" providerId="ADAL" clId="{1BA8BC7B-82E2-4F73-9152-F8E32DF6F6F9}" dt="2026-06-11T09:47:34.389" v="19243" actId="20577"/>
          <ac:spMkLst>
            <pc:docMk/>
            <pc:sldMk cId="1772448020" sldId="304"/>
            <ac:spMk id="2" creationId="{28F1188E-38AC-62EA-F229-82C2402D2471}"/>
          </ac:spMkLst>
        </pc:spChg>
        <pc:spChg chg="mod">
          <ac:chgData name="Burger Lambrechts : Orania Dorpsraad" userId="ff30283e-d3d7-4cad-b391-e91b149bcff5" providerId="ADAL" clId="{1BA8BC7B-82E2-4F73-9152-F8E32DF6F6F9}" dt="2026-06-11T09:47:17.318" v="19226" actId="14100"/>
          <ac:spMkLst>
            <pc:docMk/>
            <pc:sldMk cId="1772448020" sldId="304"/>
            <ac:spMk id="3" creationId="{81F36EE8-CEE9-99AE-42FF-A17A4A64466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E2508A-AE77-CAD2-5354-FF972298585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00A8C02C-9A6E-9AC3-946A-0643DFFFFA0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83C2141-A029-40CB-6CC7-D7B6B54F88C0}"/>
              </a:ext>
            </a:extLst>
          </p:cNvPr>
          <p:cNvSpPr>
            <a:spLocks noGrp="1"/>
          </p:cNvSpPr>
          <p:nvPr>
            <p:ph type="dt" sz="half" idx="10"/>
          </p:nvPr>
        </p:nvSpPr>
        <p:spPr/>
        <p:txBody>
          <a:bodyPr/>
          <a:lstStyle/>
          <a:p>
            <a:fld id="{788442CB-540F-754A-94BC-46B2BF729D66}" type="datetimeFigureOut">
              <a:rPr lang="en-US" smtClean="0"/>
              <a:t>6/18/2026</a:t>
            </a:fld>
            <a:endParaRPr lang="en-US"/>
          </a:p>
        </p:txBody>
      </p:sp>
      <p:sp>
        <p:nvSpPr>
          <p:cNvPr id="5" name="Footer Placeholder 4">
            <a:extLst>
              <a:ext uri="{FF2B5EF4-FFF2-40B4-BE49-F238E27FC236}">
                <a16:creationId xmlns:a16="http://schemas.microsoft.com/office/drawing/2014/main" id="{A0989D63-B120-A4DD-1D84-4BEF7097AED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227497C-74D4-66D4-DCBB-D77E8CF048B3}"/>
              </a:ext>
            </a:extLst>
          </p:cNvPr>
          <p:cNvSpPr>
            <a:spLocks noGrp="1"/>
          </p:cNvSpPr>
          <p:nvPr>
            <p:ph type="sldNum" sz="quarter" idx="12"/>
          </p:nvPr>
        </p:nvSpPr>
        <p:spPr/>
        <p:txBody>
          <a:bodyPr/>
          <a:lstStyle/>
          <a:p>
            <a:fld id="{BEE8276A-9B35-994F-AACE-D34B0D9277BC}" type="slidenum">
              <a:rPr lang="en-US" smtClean="0"/>
              <a:t>‹#›</a:t>
            </a:fld>
            <a:endParaRPr lang="en-US"/>
          </a:p>
        </p:txBody>
      </p:sp>
    </p:spTree>
    <p:extLst>
      <p:ext uri="{BB962C8B-B14F-4D97-AF65-F5344CB8AC3E}">
        <p14:creationId xmlns:p14="http://schemas.microsoft.com/office/powerpoint/2010/main" val="252697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BF078-7D32-9F39-1065-4B8A903AA14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B93A313-0C17-CD84-640D-8F868985CEB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8E85923-C1B5-F596-4C85-3A74D4F41F9D}"/>
              </a:ext>
            </a:extLst>
          </p:cNvPr>
          <p:cNvSpPr>
            <a:spLocks noGrp="1"/>
          </p:cNvSpPr>
          <p:nvPr>
            <p:ph type="dt" sz="half" idx="10"/>
          </p:nvPr>
        </p:nvSpPr>
        <p:spPr/>
        <p:txBody>
          <a:bodyPr/>
          <a:lstStyle/>
          <a:p>
            <a:fld id="{788442CB-540F-754A-94BC-46B2BF729D66}" type="datetimeFigureOut">
              <a:rPr lang="en-US" smtClean="0"/>
              <a:t>6/18/2026</a:t>
            </a:fld>
            <a:endParaRPr lang="en-US"/>
          </a:p>
        </p:txBody>
      </p:sp>
      <p:sp>
        <p:nvSpPr>
          <p:cNvPr id="5" name="Footer Placeholder 4">
            <a:extLst>
              <a:ext uri="{FF2B5EF4-FFF2-40B4-BE49-F238E27FC236}">
                <a16:creationId xmlns:a16="http://schemas.microsoft.com/office/drawing/2014/main" id="{11E937F2-9357-B7E2-7C69-19F1DDFECEF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837A8F-C5C5-027C-06BB-9C52F387271D}"/>
              </a:ext>
            </a:extLst>
          </p:cNvPr>
          <p:cNvSpPr>
            <a:spLocks noGrp="1"/>
          </p:cNvSpPr>
          <p:nvPr>
            <p:ph type="sldNum" sz="quarter" idx="12"/>
          </p:nvPr>
        </p:nvSpPr>
        <p:spPr/>
        <p:txBody>
          <a:bodyPr/>
          <a:lstStyle/>
          <a:p>
            <a:fld id="{BEE8276A-9B35-994F-AACE-D34B0D9277BC}" type="slidenum">
              <a:rPr lang="en-US" smtClean="0"/>
              <a:t>‹#›</a:t>
            </a:fld>
            <a:endParaRPr lang="en-US"/>
          </a:p>
        </p:txBody>
      </p:sp>
    </p:spTree>
    <p:extLst>
      <p:ext uri="{BB962C8B-B14F-4D97-AF65-F5344CB8AC3E}">
        <p14:creationId xmlns:p14="http://schemas.microsoft.com/office/powerpoint/2010/main" val="28955663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6FBE3-D1C7-EC69-68D1-E7C3B566320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7CB35B9D-8589-E1FA-7298-7F33C4370E8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1F5EBF2-AA38-E40E-0D41-3885671D383D}"/>
              </a:ext>
            </a:extLst>
          </p:cNvPr>
          <p:cNvSpPr>
            <a:spLocks noGrp="1"/>
          </p:cNvSpPr>
          <p:nvPr>
            <p:ph type="dt" sz="half" idx="10"/>
          </p:nvPr>
        </p:nvSpPr>
        <p:spPr/>
        <p:txBody>
          <a:bodyPr/>
          <a:lstStyle/>
          <a:p>
            <a:fld id="{788442CB-540F-754A-94BC-46B2BF729D66}" type="datetimeFigureOut">
              <a:rPr lang="en-US" smtClean="0"/>
              <a:t>6/18/2026</a:t>
            </a:fld>
            <a:endParaRPr lang="en-US"/>
          </a:p>
        </p:txBody>
      </p:sp>
      <p:sp>
        <p:nvSpPr>
          <p:cNvPr id="5" name="Footer Placeholder 4">
            <a:extLst>
              <a:ext uri="{FF2B5EF4-FFF2-40B4-BE49-F238E27FC236}">
                <a16:creationId xmlns:a16="http://schemas.microsoft.com/office/drawing/2014/main" id="{66CB683F-7876-15A5-E23C-25F128AB4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0E15FE-8144-D7DC-BFC6-BC6F82469D18}"/>
              </a:ext>
            </a:extLst>
          </p:cNvPr>
          <p:cNvSpPr>
            <a:spLocks noGrp="1"/>
          </p:cNvSpPr>
          <p:nvPr>
            <p:ph type="sldNum" sz="quarter" idx="12"/>
          </p:nvPr>
        </p:nvSpPr>
        <p:spPr/>
        <p:txBody>
          <a:bodyPr/>
          <a:lstStyle/>
          <a:p>
            <a:fld id="{BEE8276A-9B35-994F-AACE-D34B0D9277BC}" type="slidenum">
              <a:rPr lang="en-US" smtClean="0"/>
              <a:t>‹#›</a:t>
            </a:fld>
            <a:endParaRPr lang="en-US"/>
          </a:p>
        </p:txBody>
      </p:sp>
    </p:spTree>
    <p:extLst>
      <p:ext uri="{BB962C8B-B14F-4D97-AF65-F5344CB8AC3E}">
        <p14:creationId xmlns:p14="http://schemas.microsoft.com/office/powerpoint/2010/main" val="29080972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7F6CC6-2E80-BC78-8C92-9B323AEA386C}"/>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4716832-71A8-3747-CF11-8A8483ADC5F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9DD7400D-1D42-1919-13B4-3E2492668BB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2C725FC-C323-E77E-BA35-037475BA6F0F}"/>
              </a:ext>
            </a:extLst>
          </p:cNvPr>
          <p:cNvSpPr>
            <a:spLocks noGrp="1"/>
          </p:cNvSpPr>
          <p:nvPr>
            <p:ph type="dt" sz="half" idx="10"/>
          </p:nvPr>
        </p:nvSpPr>
        <p:spPr/>
        <p:txBody>
          <a:bodyPr/>
          <a:lstStyle/>
          <a:p>
            <a:fld id="{788442CB-540F-754A-94BC-46B2BF729D66}" type="datetimeFigureOut">
              <a:rPr lang="en-US" smtClean="0"/>
              <a:t>6/18/2026</a:t>
            </a:fld>
            <a:endParaRPr lang="en-US"/>
          </a:p>
        </p:txBody>
      </p:sp>
      <p:sp>
        <p:nvSpPr>
          <p:cNvPr id="6" name="Footer Placeholder 5">
            <a:extLst>
              <a:ext uri="{FF2B5EF4-FFF2-40B4-BE49-F238E27FC236}">
                <a16:creationId xmlns:a16="http://schemas.microsoft.com/office/drawing/2014/main" id="{8C40FD25-0DCC-E002-3384-F23A461CBA9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FADFF92-0979-D414-B712-0BABCD3368A3}"/>
              </a:ext>
            </a:extLst>
          </p:cNvPr>
          <p:cNvSpPr>
            <a:spLocks noGrp="1"/>
          </p:cNvSpPr>
          <p:nvPr>
            <p:ph type="sldNum" sz="quarter" idx="12"/>
          </p:nvPr>
        </p:nvSpPr>
        <p:spPr/>
        <p:txBody>
          <a:bodyPr/>
          <a:lstStyle/>
          <a:p>
            <a:fld id="{BEE8276A-9B35-994F-AACE-D34B0D9277BC}" type="slidenum">
              <a:rPr lang="en-US" smtClean="0"/>
              <a:t>‹#›</a:t>
            </a:fld>
            <a:endParaRPr lang="en-US"/>
          </a:p>
        </p:txBody>
      </p:sp>
    </p:spTree>
    <p:extLst>
      <p:ext uri="{BB962C8B-B14F-4D97-AF65-F5344CB8AC3E}">
        <p14:creationId xmlns:p14="http://schemas.microsoft.com/office/powerpoint/2010/main" val="33141976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DAA3F7-D2CA-E71A-B549-D4A785E7330E}"/>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E2ADA3A-760A-1873-A978-A60A61E6A2B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17B3BA8D-6232-0461-E8C2-111C007D2FE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D81B622-074C-F4C1-E732-9AFD669FA51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1368952C-8C5A-F271-975E-6FDD767F5ACD}"/>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3CAA5FC9-BAFA-3462-4ECB-326A0199A7A7}"/>
              </a:ext>
            </a:extLst>
          </p:cNvPr>
          <p:cNvSpPr>
            <a:spLocks noGrp="1"/>
          </p:cNvSpPr>
          <p:nvPr>
            <p:ph type="dt" sz="half" idx="10"/>
          </p:nvPr>
        </p:nvSpPr>
        <p:spPr/>
        <p:txBody>
          <a:bodyPr/>
          <a:lstStyle/>
          <a:p>
            <a:fld id="{788442CB-540F-754A-94BC-46B2BF729D66}" type="datetimeFigureOut">
              <a:rPr lang="en-US" smtClean="0"/>
              <a:t>6/18/2026</a:t>
            </a:fld>
            <a:endParaRPr lang="en-US"/>
          </a:p>
        </p:txBody>
      </p:sp>
      <p:sp>
        <p:nvSpPr>
          <p:cNvPr id="8" name="Footer Placeholder 7">
            <a:extLst>
              <a:ext uri="{FF2B5EF4-FFF2-40B4-BE49-F238E27FC236}">
                <a16:creationId xmlns:a16="http://schemas.microsoft.com/office/drawing/2014/main" id="{C2429704-0B7D-2A34-1E9A-B1A999E31EF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B5657FE-1DA3-B62B-DD6F-C37DFE97A186}"/>
              </a:ext>
            </a:extLst>
          </p:cNvPr>
          <p:cNvSpPr>
            <a:spLocks noGrp="1"/>
          </p:cNvSpPr>
          <p:nvPr>
            <p:ph type="sldNum" sz="quarter" idx="12"/>
          </p:nvPr>
        </p:nvSpPr>
        <p:spPr/>
        <p:txBody>
          <a:bodyPr/>
          <a:lstStyle/>
          <a:p>
            <a:fld id="{BEE8276A-9B35-994F-AACE-D34B0D9277BC}" type="slidenum">
              <a:rPr lang="en-US" smtClean="0"/>
              <a:t>‹#›</a:t>
            </a:fld>
            <a:endParaRPr lang="en-US"/>
          </a:p>
        </p:txBody>
      </p:sp>
    </p:spTree>
    <p:extLst>
      <p:ext uri="{BB962C8B-B14F-4D97-AF65-F5344CB8AC3E}">
        <p14:creationId xmlns:p14="http://schemas.microsoft.com/office/powerpoint/2010/main" val="5959487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20D25-740D-C70C-ACAD-6EA134D37795}"/>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9B29D613-ED27-BD82-AFB8-C837FA083051}"/>
              </a:ext>
            </a:extLst>
          </p:cNvPr>
          <p:cNvSpPr>
            <a:spLocks noGrp="1"/>
          </p:cNvSpPr>
          <p:nvPr>
            <p:ph type="dt" sz="half" idx="10"/>
          </p:nvPr>
        </p:nvSpPr>
        <p:spPr/>
        <p:txBody>
          <a:bodyPr/>
          <a:lstStyle/>
          <a:p>
            <a:fld id="{788442CB-540F-754A-94BC-46B2BF729D66}" type="datetimeFigureOut">
              <a:rPr lang="en-US" smtClean="0"/>
              <a:t>6/18/2026</a:t>
            </a:fld>
            <a:endParaRPr lang="en-US"/>
          </a:p>
        </p:txBody>
      </p:sp>
      <p:sp>
        <p:nvSpPr>
          <p:cNvPr id="4" name="Footer Placeholder 3">
            <a:extLst>
              <a:ext uri="{FF2B5EF4-FFF2-40B4-BE49-F238E27FC236}">
                <a16:creationId xmlns:a16="http://schemas.microsoft.com/office/drawing/2014/main" id="{36D7704D-218D-F25C-BAF6-5EEDA5950B2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2D91E95-34A9-B112-6135-A7FA857A5C4B}"/>
              </a:ext>
            </a:extLst>
          </p:cNvPr>
          <p:cNvSpPr>
            <a:spLocks noGrp="1"/>
          </p:cNvSpPr>
          <p:nvPr>
            <p:ph type="sldNum" sz="quarter" idx="12"/>
          </p:nvPr>
        </p:nvSpPr>
        <p:spPr/>
        <p:txBody>
          <a:bodyPr/>
          <a:lstStyle/>
          <a:p>
            <a:fld id="{BEE8276A-9B35-994F-AACE-D34B0D9277BC}" type="slidenum">
              <a:rPr lang="en-US" smtClean="0"/>
              <a:t>‹#›</a:t>
            </a:fld>
            <a:endParaRPr lang="en-US"/>
          </a:p>
        </p:txBody>
      </p:sp>
    </p:spTree>
    <p:extLst>
      <p:ext uri="{BB962C8B-B14F-4D97-AF65-F5344CB8AC3E}">
        <p14:creationId xmlns:p14="http://schemas.microsoft.com/office/powerpoint/2010/main" val="2201091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5E193B0-1589-F2B0-87BA-5373AEC9D14E}"/>
              </a:ext>
            </a:extLst>
          </p:cNvPr>
          <p:cNvSpPr>
            <a:spLocks noGrp="1"/>
          </p:cNvSpPr>
          <p:nvPr>
            <p:ph type="dt" sz="half" idx="10"/>
          </p:nvPr>
        </p:nvSpPr>
        <p:spPr/>
        <p:txBody>
          <a:bodyPr/>
          <a:lstStyle/>
          <a:p>
            <a:fld id="{788442CB-540F-754A-94BC-46B2BF729D66}" type="datetimeFigureOut">
              <a:rPr lang="en-US" smtClean="0"/>
              <a:t>6/18/2026</a:t>
            </a:fld>
            <a:endParaRPr lang="en-US"/>
          </a:p>
        </p:txBody>
      </p:sp>
      <p:sp>
        <p:nvSpPr>
          <p:cNvPr id="3" name="Footer Placeholder 2">
            <a:extLst>
              <a:ext uri="{FF2B5EF4-FFF2-40B4-BE49-F238E27FC236}">
                <a16:creationId xmlns:a16="http://schemas.microsoft.com/office/drawing/2014/main" id="{D3EE82EE-780B-3021-57E7-54A8F2B02C1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0892264-AEC4-2991-E6B2-8CBACB830724}"/>
              </a:ext>
            </a:extLst>
          </p:cNvPr>
          <p:cNvSpPr>
            <a:spLocks noGrp="1"/>
          </p:cNvSpPr>
          <p:nvPr>
            <p:ph type="sldNum" sz="quarter" idx="12"/>
          </p:nvPr>
        </p:nvSpPr>
        <p:spPr/>
        <p:txBody>
          <a:bodyPr/>
          <a:lstStyle/>
          <a:p>
            <a:fld id="{BEE8276A-9B35-994F-AACE-D34B0D9277BC}" type="slidenum">
              <a:rPr lang="en-US" smtClean="0"/>
              <a:t>‹#›</a:t>
            </a:fld>
            <a:endParaRPr lang="en-US"/>
          </a:p>
        </p:txBody>
      </p:sp>
    </p:spTree>
    <p:extLst>
      <p:ext uri="{BB962C8B-B14F-4D97-AF65-F5344CB8AC3E}">
        <p14:creationId xmlns:p14="http://schemas.microsoft.com/office/powerpoint/2010/main" val="37103325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806DC0-95F2-B299-92CA-1B5EC70663D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F618F96-5A83-3238-C6C8-F9F56250E15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0445332-B91B-1E4E-B5B0-DD84D2A7B5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2CE95EA-2983-90B0-3B35-05855482F1EE}"/>
              </a:ext>
            </a:extLst>
          </p:cNvPr>
          <p:cNvSpPr>
            <a:spLocks noGrp="1"/>
          </p:cNvSpPr>
          <p:nvPr>
            <p:ph type="dt" sz="half" idx="10"/>
          </p:nvPr>
        </p:nvSpPr>
        <p:spPr/>
        <p:txBody>
          <a:bodyPr/>
          <a:lstStyle/>
          <a:p>
            <a:fld id="{788442CB-540F-754A-94BC-46B2BF729D66}" type="datetimeFigureOut">
              <a:rPr lang="en-US" smtClean="0"/>
              <a:t>6/18/2026</a:t>
            </a:fld>
            <a:endParaRPr lang="en-US"/>
          </a:p>
        </p:txBody>
      </p:sp>
      <p:sp>
        <p:nvSpPr>
          <p:cNvPr id="6" name="Footer Placeholder 5">
            <a:extLst>
              <a:ext uri="{FF2B5EF4-FFF2-40B4-BE49-F238E27FC236}">
                <a16:creationId xmlns:a16="http://schemas.microsoft.com/office/drawing/2014/main" id="{EA32FAB3-8026-C7C3-BC96-42CC506DA90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0AD213E-FEEE-3DF8-B99A-8BAD4BD3FED5}"/>
              </a:ext>
            </a:extLst>
          </p:cNvPr>
          <p:cNvSpPr>
            <a:spLocks noGrp="1"/>
          </p:cNvSpPr>
          <p:nvPr>
            <p:ph type="sldNum" sz="quarter" idx="12"/>
          </p:nvPr>
        </p:nvSpPr>
        <p:spPr/>
        <p:txBody>
          <a:bodyPr/>
          <a:lstStyle/>
          <a:p>
            <a:fld id="{BEE8276A-9B35-994F-AACE-D34B0D9277BC}" type="slidenum">
              <a:rPr lang="en-US" smtClean="0"/>
              <a:t>‹#›</a:t>
            </a:fld>
            <a:endParaRPr lang="en-US"/>
          </a:p>
        </p:txBody>
      </p:sp>
    </p:spTree>
    <p:extLst>
      <p:ext uri="{BB962C8B-B14F-4D97-AF65-F5344CB8AC3E}">
        <p14:creationId xmlns:p14="http://schemas.microsoft.com/office/powerpoint/2010/main" val="37440269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333479-3EDC-76C9-0A88-901E492D34A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ABE03DF-3675-B5FA-92CF-5A1D091CAC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9B197F1-81D1-4983-5E09-DA1ACC6D54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0BE5B9A-4157-2129-C30D-8314E2CACC28}"/>
              </a:ext>
            </a:extLst>
          </p:cNvPr>
          <p:cNvSpPr>
            <a:spLocks noGrp="1"/>
          </p:cNvSpPr>
          <p:nvPr>
            <p:ph type="dt" sz="half" idx="10"/>
          </p:nvPr>
        </p:nvSpPr>
        <p:spPr/>
        <p:txBody>
          <a:bodyPr/>
          <a:lstStyle/>
          <a:p>
            <a:fld id="{788442CB-540F-754A-94BC-46B2BF729D66}" type="datetimeFigureOut">
              <a:rPr lang="en-US" smtClean="0"/>
              <a:t>6/18/2026</a:t>
            </a:fld>
            <a:endParaRPr lang="en-US"/>
          </a:p>
        </p:txBody>
      </p:sp>
      <p:sp>
        <p:nvSpPr>
          <p:cNvPr id="6" name="Footer Placeholder 5">
            <a:extLst>
              <a:ext uri="{FF2B5EF4-FFF2-40B4-BE49-F238E27FC236}">
                <a16:creationId xmlns:a16="http://schemas.microsoft.com/office/drawing/2014/main" id="{20003BA9-3EB7-D829-994F-515CB554956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21885B3-BE0B-1194-EB85-C9148FBC83D6}"/>
              </a:ext>
            </a:extLst>
          </p:cNvPr>
          <p:cNvSpPr>
            <a:spLocks noGrp="1"/>
          </p:cNvSpPr>
          <p:nvPr>
            <p:ph type="sldNum" sz="quarter" idx="12"/>
          </p:nvPr>
        </p:nvSpPr>
        <p:spPr/>
        <p:txBody>
          <a:bodyPr/>
          <a:lstStyle/>
          <a:p>
            <a:fld id="{BEE8276A-9B35-994F-AACE-D34B0D9277BC}" type="slidenum">
              <a:rPr lang="en-US" smtClean="0"/>
              <a:t>‹#›</a:t>
            </a:fld>
            <a:endParaRPr lang="en-US"/>
          </a:p>
        </p:txBody>
      </p:sp>
    </p:spTree>
    <p:extLst>
      <p:ext uri="{BB962C8B-B14F-4D97-AF65-F5344CB8AC3E}">
        <p14:creationId xmlns:p14="http://schemas.microsoft.com/office/powerpoint/2010/main" val="2328785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35F050-F789-9EEF-5F37-A3977CB48317}"/>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D38B0AB-8453-1B76-7ECC-F02746CC94C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37562C0-B45E-4FEA-6194-42605C959354}"/>
              </a:ext>
            </a:extLst>
          </p:cNvPr>
          <p:cNvSpPr>
            <a:spLocks noGrp="1"/>
          </p:cNvSpPr>
          <p:nvPr>
            <p:ph type="dt" sz="half" idx="10"/>
          </p:nvPr>
        </p:nvSpPr>
        <p:spPr/>
        <p:txBody>
          <a:bodyPr/>
          <a:lstStyle/>
          <a:p>
            <a:fld id="{788442CB-540F-754A-94BC-46B2BF729D66}" type="datetimeFigureOut">
              <a:rPr lang="en-US" smtClean="0"/>
              <a:t>6/18/2026</a:t>
            </a:fld>
            <a:endParaRPr lang="en-US"/>
          </a:p>
        </p:txBody>
      </p:sp>
      <p:sp>
        <p:nvSpPr>
          <p:cNvPr id="5" name="Footer Placeholder 4">
            <a:extLst>
              <a:ext uri="{FF2B5EF4-FFF2-40B4-BE49-F238E27FC236}">
                <a16:creationId xmlns:a16="http://schemas.microsoft.com/office/drawing/2014/main" id="{B3E7911B-B50F-DE56-8279-14B96DA627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65FB1F-F28F-95C8-69D4-D4BCCB08C606}"/>
              </a:ext>
            </a:extLst>
          </p:cNvPr>
          <p:cNvSpPr>
            <a:spLocks noGrp="1"/>
          </p:cNvSpPr>
          <p:nvPr>
            <p:ph type="sldNum" sz="quarter" idx="12"/>
          </p:nvPr>
        </p:nvSpPr>
        <p:spPr/>
        <p:txBody>
          <a:bodyPr/>
          <a:lstStyle/>
          <a:p>
            <a:fld id="{BEE8276A-9B35-994F-AACE-D34B0D9277BC}" type="slidenum">
              <a:rPr lang="en-US" smtClean="0"/>
              <a:t>‹#›</a:t>
            </a:fld>
            <a:endParaRPr lang="en-US"/>
          </a:p>
        </p:txBody>
      </p:sp>
    </p:spTree>
    <p:extLst>
      <p:ext uri="{BB962C8B-B14F-4D97-AF65-F5344CB8AC3E}">
        <p14:creationId xmlns:p14="http://schemas.microsoft.com/office/powerpoint/2010/main" val="3689434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82DEA68-2072-2CD2-41FC-69CEF3293A33}"/>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E41E36F-EDA3-33FF-5A81-4C4B2292461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700890D-321A-2F7B-D424-3CF5007FC819}"/>
              </a:ext>
            </a:extLst>
          </p:cNvPr>
          <p:cNvSpPr>
            <a:spLocks noGrp="1"/>
          </p:cNvSpPr>
          <p:nvPr>
            <p:ph type="dt" sz="half" idx="10"/>
          </p:nvPr>
        </p:nvSpPr>
        <p:spPr/>
        <p:txBody>
          <a:bodyPr/>
          <a:lstStyle/>
          <a:p>
            <a:fld id="{788442CB-540F-754A-94BC-46B2BF729D66}" type="datetimeFigureOut">
              <a:rPr lang="en-US" smtClean="0"/>
              <a:t>6/18/2026</a:t>
            </a:fld>
            <a:endParaRPr lang="en-US"/>
          </a:p>
        </p:txBody>
      </p:sp>
      <p:sp>
        <p:nvSpPr>
          <p:cNvPr id="5" name="Footer Placeholder 4">
            <a:extLst>
              <a:ext uri="{FF2B5EF4-FFF2-40B4-BE49-F238E27FC236}">
                <a16:creationId xmlns:a16="http://schemas.microsoft.com/office/drawing/2014/main" id="{56DCD8D8-E8DA-E522-A8C9-4EDACF2AC1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53DE91-B2A6-C1B1-7F94-7E955852B815}"/>
              </a:ext>
            </a:extLst>
          </p:cNvPr>
          <p:cNvSpPr>
            <a:spLocks noGrp="1"/>
          </p:cNvSpPr>
          <p:nvPr>
            <p:ph type="sldNum" sz="quarter" idx="12"/>
          </p:nvPr>
        </p:nvSpPr>
        <p:spPr/>
        <p:txBody>
          <a:bodyPr/>
          <a:lstStyle/>
          <a:p>
            <a:fld id="{BEE8276A-9B35-994F-AACE-D34B0D9277BC}" type="slidenum">
              <a:rPr lang="en-US" smtClean="0"/>
              <a:t>‹#›</a:t>
            </a:fld>
            <a:endParaRPr lang="en-US"/>
          </a:p>
        </p:txBody>
      </p:sp>
    </p:spTree>
    <p:extLst>
      <p:ext uri="{BB962C8B-B14F-4D97-AF65-F5344CB8AC3E}">
        <p14:creationId xmlns:p14="http://schemas.microsoft.com/office/powerpoint/2010/main" val="33096738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5AF6D9-61D7-B567-0EE2-41644E63CC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BB6167-B9D9-E714-7CAF-1DBEB535892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FFCFDA3-7A8E-53DC-5145-689F33B74F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88442CB-540F-754A-94BC-46B2BF729D66}" type="datetimeFigureOut">
              <a:rPr lang="en-US" smtClean="0"/>
              <a:t>6/18/2026</a:t>
            </a:fld>
            <a:endParaRPr lang="en-US"/>
          </a:p>
        </p:txBody>
      </p:sp>
      <p:sp>
        <p:nvSpPr>
          <p:cNvPr id="5" name="Footer Placeholder 4">
            <a:extLst>
              <a:ext uri="{FF2B5EF4-FFF2-40B4-BE49-F238E27FC236}">
                <a16:creationId xmlns:a16="http://schemas.microsoft.com/office/drawing/2014/main" id="{7D56913D-8BE4-9CDD-95DB-14CB6BA3A6D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32D6C351-AA27-94BD-2032-C2118A9742A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EE8276A-9B35-994F-AACE-D34B0D9277BC}" type="slidenum">
              <a:rPr lang="en-US" smtClean="0"/>
              <a:t>‹#›</a:t>
            </a:fld>
            <a:endParaRPr lang="en-US"/>
          </a:p>
        </p:txBody>
      </p:sp>
    </p:spTree>
    <p:extLst>
      <p:ext uri="{BB962C8B-B14F-4D97-AF65-F5344CB8AC3E}">
        <p14:creationId xmlns:p14="http://schemas.microsoft.com/office/powerpoint/2010/main" val="4895973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1.jpg"/></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3.jpg"/></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5.jpg"/></Relationships>
</file>

<file path=ppt/slides/_rels/slide13.xml.rels><?xml version="1.0" encoding="UTF-8" standalone="yes"?>
<Relationships xmlns="http://schemas.openxmlformats.org/package/2006/relationships"><Relationship Id="rId8" Type="http://schemas.openxmlformats.org/officeDocument/2006/relationships/image" Target="../media/image21.jpg"/><Relationship Id="rId13" Type="http://schemas.openxmlformats.org/officeDocument/2006/relationships/image" Target="../media/image26.jpg"/><Relationship Id="rId3" Type="http://schemas.openxmlformats.org/officeDocument/2006/relationships/image" Target="../media/image16.jpg"/><Relationship Id="rId7" Type="http://schemas.openxmlformats.org/officeDocument/2006/relationships/image" Target="../media/image20.jpg"/><Relationship Id="rId12" Type="http://schemas.openxmlformats.org/officeDocument/2006/relationships/image" Target="../media/image25.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9.jpg"/><Relationship Id="rId11" Type="http://schemas.openxmlformats.org/officeDocument/2006/relationships/image" Target="../media/image24.jpg"/><Relationship Id="rId5" Type="http://schemas.openxmlformats.org/officeDocument/2006/relationships/image" Target="../media/image18.jpg"/><Relationship Id="rId15" Type="http://schemas.openxmlformats.org/officeDocument/2006/relationships/image" Target="../media/image28.jpg"/><Relationship Id="rId10" Type="http://schemas.openxmlformats.org/officeDocument/2006/relationships/image" Target="../media/image23.jpg"/><Relationship Id="rId4" Type="http://schemas.openxmlformats.org/officeDocument/2006/relationships/image" Target="../media/image17.jpg"/><Relationship Id="rId9" Type="http://schemas.openxmlformats.org/officeDocument/2006/relationships/image" Target="../media/image22.jpg"/><Relationship Id="rId14" Type="http://schemas.openxmlformats.org/officeDocument/2006/relationships/image" Target="../media/image27.jpg"/></Relationships>
</file>

<file path=ppt/slides/_rels/slide1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30.jpg"/></Relationships>
</file>

<file path=ppt/slides/_rels/slide15.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33.jpg"/></Relationships>
</file>

<file path=ppt/slides/_rels/slide17.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5.jpg"/></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hyperlink" Target="mailto:burger@myorania.co.za" TargetMode="External"/><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up of a yellow and white background&#10;&#10;AI-generated content may be incorrect.">
            <a:extLst>
              <a:ext uri="{FF2B5EF4-FFF2-40B4-BE49-F238E27FC236}">
                <a16:creationId xmlns:a16="http://schemas.microsoft.com/office/drawing/2014/main" id="{B952ECC1-68CF-8DEC-A0B6-F1657D8DED6E}"/>
              </a:ext>
            </a:extLst>
          </p:cNvPr>
          <p:cNvPicPr>
            <a:picLocks noChangeAspect="1"/>
          </p:cNvPicPr>
          <p:nvPr/>
        </p:nvPicPr>
        <p:blipFill>
          <a:blip r:embed="rId2"/>
          <a:stretch>
            <a:fillRect/>
          </a:stretch>
        </p:blipFill>
        <p:spPr>
          <a:xfrm>
            <a:off x="-1" y="0"/>
            <a:ext cx="12192001" cy="6858000"/>
          </a:xfrm>
          <a:prstGeom prst="rect">
            <a:avLst/>
          </a:prstGeom>
        </p:spPr>
      </p:pic>
      <p:sp>
        <p:nvSpPr>
          <p:cNvPr id="2" name="Title 1">
            <a:extLst>
              <a:ext uri="{FF2B5EF4-FFF2-40B4-BE49-F238E27FC236}">
                <a16:creationId xmlns:a16="http://schemas.microsoft.com/office/drawing/2014/main" id="{4F3FDEAE-4477-FAA9-1B25-4E652EB41FDB}"/>
              </a:ext>
            </a:extLst>
          </p:cNvPr>
          <p:cNvSpPr>
            <a:spLocks noGrp="1"/>
          </p:cNvSpPr>
          <p:nvPr>
            <p:ph type="ctrTitle"/>
          </p:nvPr>
        </p:nvSpPr>
        <p:spPr>
          <a:xfrm>
            <a:off x="1523999" y="1122363"/>
            <a:ext cx="9704439" cy="2387600"/>
          </a:xfrm>
        </p:spPr>
        <p:txBody>
          <a:bodyPr>
            <a:normAutofit fontScale="90000"/>
          </a:bodyPr>
          <a:lstStyle/>
          <a:p>
            <a:r>
              <a:rPr lang="en-US" dirty="0">
                <a:solidFill>
                  <a:schemeClr val="bg1"/>
                </a:solidFill>
                <a:latin typeface="Helvetica" pitchFamily="2" charset="0"/>
              </a:rPr>
              <a:t>Orania </a:t>
            </a:r>
            <a:r>
              <a:rPr lang="en-US" dirty="0" err="1">
                <a:solidFill>
                  <a:schemeClr val="bg1"/>
                </a:solidFill>
                <a:latin typeface="Helvetica" pitchFamily="2" charset="0"/>
              </a:rPr>
              <a:t>Gemeenskapsmeningsopname</a:t>
            </a:r>
            <a:r>
              <a:rPr lang="en-US" dirty="0">
                <a:solidFill>
                  <a:schemeClr val="bg1"/>
                </a:solidFill>
                <a:latin typeface="Helvetica" pitchFamily="2" charset="0"/>
              </a:rPr>
              <a:t> 2026</a:t>
            </a:r>
          </a:p>
        </p:txBody>
      </p:sp>
      <p:sp>
        <p:nvSpPr>
          <p:cNvPr id="3" name="Subtitle 2">
            <a:extLst>
              <a:ext uri="{FF2B5EF4-FFF2-40B4-BE49-F238E27FC236}">
                <a16:creationId xmlns:a16="http://schemas.microsoft.com/office/drawing/2014/main" id="{F1A00F9F-FBE5-4AC7-A985-BD66B1217EAF}"/>
              </a:ext>
            </a:extLst>
          </p:cNvPr>
          <p:cNvSpPr>
            <a:spLocks noGrp="1"/>
          </p:cNvSpPr>
          <p:nvPr>
            <p:ph type="subTitle" idx="1"/>
          </p:nvPr>
        </p:nvSpPr>
        <p:spPr>
          <a:xfrm>
            <a:off x="1523999" y="4020728"/>
            <a:ext cx="7669161" cy="1655762"/>
          </a:xfrm>
        </p:spPr>
        <p:txBody>
          <a:bodyPr>
            <a:normAutofit fontScale="92500" lnSpcReduction="10000"/>
          </a:bodyPr>
          <a:lstStyle/>
          <a:p>
            <a:r>
              <a:rPr lang="en-US" sz="2000" dirty="0" err="1">
                <a:solidFill>
                  <a:schemeClr val="bg1"/>
                </a:solidFill>
                <a:latin typeface="Helvetica" pitchFamily="2" charset="0"/>
              </a:rPr>
              <a:t>Statistiese</a:t>
            </a:r>
            <a:r>
              <a:rPr lang="en-US" sz="2000" dirty="0">
                <a:solidFill>
                  <a:schemeClr val="bg1"/>
                </a:solidFill>
                <a:latin typeface="Helvetica" pitchFamily="2" charset="0"/>
              </a:rPr>
              <a:t> </a:t>
            </a:r>
            <a:r>
              <a:rPr lang="en-US" sz="2000" dirty="0" err="1">
                <a:solidFill>
                  <a:schemeClr val="bg1"/>
                </a:solidFill>
                <a:latin typeface="Helvetica" pitchFamily="2" charset="0"/>
              </a:rPr>
              <a:t>verwerking</a:t>
            </a:r>
            <a:r>
              <a:rPr lang="en-US" sz="2000" dirty="0">
                <a:solidFill>
                  <a:schemeClr val="bg1"/>
                </a:solidFill>
                <a:latin typeface="Helvetica" pitchFamily="2" charset="0"/>
              </a:rPr>
              <a:t> </a:t>
            </a:r>
            <a:r>
              <a:rPr lang="en-US" sz="2000" dirty="0" err="1">
                <a:solidFill>
                  <a:schemeClr val="bg1"/>
                </a:solidFill>
                <a:latin typeface="Helvetica" pitchFamily="2" charset="0"/>
              </a:rPr>
              <a:t>en</a:t>
            </a:r>
            <a:r>
              <a:rPr lang="en-US" sz="2000" dirty="0">
                <a:solidFill>
                  <a:schemeClr val="bg1"/>
                </a:solidFill>
                <a:latin typeface="Helvetica" pitchFamily="2" charset="0"/>
              </a:rPr>
              <a:t> </a:t>
            </a:r>
            <a:r>
              <a:rPr lang="en-US" sz="2000" dirty="0" err="1">
                <a:solidFill>
                  <a:schemeClr val="bg1"/>
                </a:solidFill>
                <a:latin typeface="Helvetica" pitchFamily="2" charset="0"/>
              </a:rPr>
              <a:t>samevatting</a:t>
            </a:r>
            <a:r>
              <a:rPr lang="en-US" sz="2000" dirty="0">
                <a:solidFill>
                  <a:schemeClr val="bg1"/>
                </a:solidFill>
                <a:latin typeface="Helvetica" pitchFamily="2" charset="0"/>
              </a:rPr>
              <a:t> van </a:t>
            </a:r>
            <a:r>
              <a:rPr lang="en-US" sz="2000" dirty="0" err="1">
                <a:solidFill>
                  <a:schemeClr val="bg1"/>
                </a:solidFill>
                <a:latin typeface="Helvetica" pitchFamily="2" charset="0"/>
              </a:rPr>
              <a:t>uitslae</a:t>
            </a:r>
            <a:endParaRPr lang="en-US" sz="2000" dirty="0">
              <a:solidFill>
                <a:schemeClr val="bg1"/>
              </a:solidFill>
              <a:latin typeface="Helvetica" pitchFamily="2" charset="0"/>
            </a:endParaRPr>
          </a:p>
          <a:p>
            <a:endParaRPr lang="en-US" sz="2000" dirty="0">
              <a:solidFill>
                <a:schemeClr val="bg1"/>
              </a:solidFill>
              <a:latin typeface="Helvetica" pitchFamily="2" charset="0"/>
            </a:endParaRPr>
          </a:p>
          <a:p>
            <a:r>
              <a:rPr lang="en-US" sz="2000" dirty="0" err="1">
                <a:solidFill>
                  <a:schemeClr val="bg1"/>
                </a:solidFill>
                <a:latin typeface="Helvetica" pitchFamily="2" charset="0"/>
              </a:rPr>
              <a:t>Aangebied</a:t>
            </a:r>
            <a:r>
              <a:rPr lang="en-US" sz="2000" dirty="0">
                <a:solidFill>
                  <a:schemeClr val="bg1"/>
                </a:solidFill>
                <a:latin typeface="Helvetica" pitchFamily="2" charset="0"/>
              </a:rPr>
              <a:t> </a:t>
            </a:r>
            <a:r>
              <a:rPr lang="en-US" sz="2000" dirty="0" err="1">
                <a:solidFill>
                  <a:schemeClr val="bg1"/>
                </a:solidFill>
                <a:latin typeface="Helvetica" pitchFamily="2" charset="0"/>
              </a:rPr>
              <a:t>deur</a:t>
            </a:r>
            <a:r>
              <a:rPr lang="en-US" sz="2000" dirty="0">
                <a:solidFill>
                  <a:schemeClr val="bg1"/>
                </a:solidFill>
                <a:latin typeface="Helvetica" pitchFamily="2" charset="0"/>
              </a:rPr>
              <a:t>: Burger Lambrechts (Dorpsraad </a:t>
            </a:r>
            <a:r>
              <a:rPr lang="en-US" sz="2000" dirty="0" err="1">
                <a:solidFill>
                  <a:schemeClr val="bg1"/>
                </a:solidFill>
                <a:latin typeface="Helvetica" pitchFamily="2" charset="0"/>
              </a:rPr>
              <a:t>Kommunikasiebestuurder</a:t>
            </a:r>
            <a:r>
              <a:rPr lang="en-US" sz="2000" dirty="0">
                <a:solidFill>
                  <a:schemeClr val="bg1"/>
                </a:solidFill>
                <a:latin typeface="Helvetica" pitchFamily="2" charset="0"/>
              </a:rPr>
              <a:t>)</a:t>
            </a:r>
          </a:p>
          <a:p>
            <a:r>
              <a:rPr lang="en-US" sz="2000" dirty="0">
                <a:solidFill>
                  <a:schemeClr val="bg1"/>
                </a:solidFill>
                <a:latin typeface="Helvetica" pitchFamily="2" charset="0"/>
              </a:rPr>
              <a:t>18 Junie 2026</a:t>
            </a:r>
          </a:p>
        </p:txBody>
      </p:sp>
      <p:pic>
        <p:nvPicPr>
          <p:cNvPr id="7" name="Picture 6" descr="A child in white jumpsuit and orange circle&#10;&#10;AI-generated content may be incorrect.">
            <a:extLst>
              <a:ext uri="{FF2B5EF4-FFF2-40B4-BE49-F238E27FC236}">
                <a16:creationId xmlns:a16="http://schemas.microsoft.com/office/drawing/2014/main" id="{43B55B28-BEAB-8EBD-86C1-4BDF8CEB25DB}"/>
              </a:ext>
            </a:extLst>
          </p:cNvPr>
          <p:cNvPicPr>
            <a:picLocks noChangeAspect="1"/>
          </p:cNvPicPr>
          <p:nvPr/>
        </p:nvPicPr>
        <p:blipFill>
          <a:blip r:embed="rId3"/>
          <a:srcRect l="22177" t="16313" r="22265" b="17860"/>
          <a:stretch>
            <a:fillRect/>
          </a:stretch>
        </p:blipFill>
        <p:spPr>
          <a:xfrm>
            <a:off x="7723762" y="4435813"/>
            <a:ext cx="2645923" cy="2217906"/>
          </a:xfrm>
          <a:prstGeom prst="rect">
            <a:avLst/>
          </a:prstGeom>
        </p:spPr>
      </p:pic>
    </p:spTree>
    <p:extLst>
      <p:ext uri="{BB962C8B-B14F-4D97-AF65-F5344CB8AC3E}">
        <p14:creationId xmlns:p14="http://schemas.microsoft.com/office/powerpoint/2010/main" val="722400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92294E-0969-641C-5C9E-826547FA9BB1}"/>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9C7D4F76-D4FA-4FCB-0886-338BA1CC143D}"/>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3C4564AB-6981-9344-C3FC-01055944D9DE}"/>
              </a:ext>
            </a:extLst>
          </p:cNvPr>
          <p:cNvSpPr>
            <a:spLocks noGrp="1"/>
          </p:cNvSpPr>
          <p:nvPr>
            <p:ph type="ctrTitle"/>
          </p:nvPr>
        </p:nvSpPr>
        <p:spPr>
          <a:xfrm>
            <a:off x="360576" y="171496"/>
            <a:ext cx="9144000" cy="838414"/>
          </a:xfrm>
        </p:spPr>
        <p:txBody>
          <a:bodyPr>
            <a:normAutofit/>
          </a:bodyPr>
          <a:lstStyle/>
          <a:p>
            <a:pPr algn="l"/>
            <a:r>
              <a:rPr lang="en-US" sz="4400" dirty="0" err="1">
                <a:latin typeface="Helvetica" pitchFamily="2" charset="0"/>
              </a:rPr>
              <a:t>Inleiding</a:t>
            </a:r>
            <a:endParaRPr lang="en-US" sz="4400" dirty="0">
              <a:latin typeface="Helvetica" pitchFamily="2" charset="0"/>
            </a:endParaRPr>
          </a:p>
        </p:txBody>
      </p:sp>
      <p:cxnSp>
        <p:nvCxnSpPr>
          <p:cNvPr id="13" name="Straight Connector 12">
            <a:extLst>
              <a:ext uri="{FF2B5EF4-FFF2-40B4-BE49-F238E27FC236}">
                <a16:creationId xmlns:a16="http://schemas.microsoft.com/office/drawing/2014/main" id="{76D9D11D-E394-02A9-3A80-AC58F49684CC}"/>
              </a:ext>
            </a:extLst>
          </p:cNvPr>
          <p:cNvCxnSpPr/>
          <p:nvPr/>
        </p:nvCxnSpPr>
        <p:spPr>
          <a:xfrm>
            <a:off x="466487" y="1057863"/>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6AB33C76-DD69-1C1D-C229-F9BDC9E7D5AB}"/>
              </a:ext>
            </a:extLst>
          </p:cNvPr>
          <p:cNvSpPr txBox="1"/>
          <p:nvPr/>
        </p:nvSpPr>
        <p:spPr>
          <a:xfrm>
            <a:off x="470050" y="1072914"/>
            <a:ext cx="10453587" cy="4899868"/>
          </a:xfrm>
          <a:prstGeom prst="rect">
            <a:avLst/>
          </a:prstGeom>
          <a:noFill/>
        </p:spPr>
        <p:txBody>
          <a:bodyPr wrap="square">
            <a:spAutoFit/>
          </a:bodyPr>
          <a:lstStyle/>
          <a:p>
            <a:pPr marL="171450" indent="-171450">
              <a:lnSpc>
                <a:spcPct val="150000"/>
              </a:lnSpc>
              <a:buFont typeface="Arial" panose="020B0604020202020204" pitchFamily="34" charset="0"/>
              <a:buChar char="•"/>
            </a:pPr>
            <a:r>
              <a:rPr lang="en-ZA" sz="1400" dirty="0" err="1">
                <a:solidFill>
                  <a:srgbClr val="646B6B"/>
                </a:solidFill>
                <a:latin typeface="Helvetica" pitchFamily="2" charset="0"/>
              </a:rPr>
              <a:t>Latynse</a:t>
            </a:r>
            <a:r>
              <a:rPr lang="en-ZA" sz="1400" dirty="0">
                <a:solidFill>
                  <a:srgbClr val="646B6B"/>
                </a:solidFill>
                <a:latin typeface="Helvetica" pitchFamily="2" charset="0"/>
              </a:rPr>
              <a:t> </a:t>
            </a:r>
            <a:r>
              <a:rPr lang="en-ZA" sz="1400" dirty="0" err="1">
                <a:solidFill>
                  <a:srgbClr val="646B6B"/>
                </a:solidFill>
                <a:latin typeface="Helvetica" pitchFamily="2" charset="0"/>
              </a:rPr>
              <a:t>grappie</a:t>
            </a:r>
            <a:r>
              <a:rPr lang="en-ZA" sz="1400" dirty="0">
                <a:solidFill>
                  <a:srgbClr val="646B6B"/>
                </a:solidFill>
                <a:latin typeface="Helvetica" pitchFamily="2" charset="0"/>
              </a:rPr>
              <a:t> : 	</a:t>
            </a:r>
            <a:r>
              <a:rPr lang="en-ZA" sz="1400" dirty="0" err="1">
                <a:solidFill>
                  <a:srgbClr val="646B6B"/>
                </a:solidFill>
                <a:latin typeface="Helvetica" pitchFamily="2" charset="0"/>
              </a:rPr>
              <a:t>Landbou</a:t>
            </a:r>
            <a:r>
              <a:rPr lang="en-ZA" sz="1400" dirty="0">
                <a:solidFill>
                  <a:srgbClr val="646B6B"/>
                </a:solidFill>
                <a:latin typeface="Helvetica" pitchFamily="2" charset="0"/>
              </a:rPr>
              <a:t>-huis by </a:t>
            </a:r>
            <a:r>
              <a:rPr lang="en-ZA" sz="1400" dirty="0" err="1">
                <a:solidFill>
                  <a:srgbClr val="646B6B"/>
                </a:solidFill>
                <a:latin typeface="Helvetica" pitchFamily="2" charset="0"/>
              </a:rPr>
              <a:t>Tuks</a:t>
            </a:r>
            <a:r>
              <a:rPr lang="en-ZA" sz="1400" dirty="0">
                <a:solidFill>
                  <a:srgbClr val="646B6B"/>
                </a:solidFill>
                <a:latin typeface="Helvetica" pitchFamily="2" charset="0"/>
              </a:rPr>
              <a:t> se </a:t>
            </a:r>
            <a:r>
              <a:rPr lang="en-ZA" sz="1400" dirty="0" err="1">
                <a:solidFill>
                  <a:srgbClr val="646B6B"/>
                </a:solidFill>
                <a:latin typeface="Helvetica" pitchFamily="2" charset="0"/>
              </a:rPr>
              <a:t>leuse</a:t>
            </a:r>
            <a:r>
              <a:rPr lang="en-ZA" sz="1400" dirty="0">
                <a:solidFill>
                  <a:srgbClr val="646B6B"/>
                </a:solidFill>
                <a:latin typeface="Helvetica" pitchFamily="2" charset="0"/>
              </a:rPr>
              <a:t> was “</a:t>
            </a:r>
            <a:r>
              <a:rPr lang="en-ZA" sz="1400" b="1" i="1" dirty="0">
                <a:solidFill>
                  <a:srgbClr val="646B6B"/>
                </a:solidFill>
                <a:latin typeface="Helvetica" pitchFamily="2" charset="0"/>
              </a:rPr>
              <a:t>In vino veritas</a:t>
            </a:r>
            <a:r>
              <a:rPr lang="en-ZA" sz="1400" b="1" dirty="0">
                <a:solidFill>
                  <a:srgbClr val="646B6B"/>
                </a:solidFill>
                <a:latin typeface="Helvetica" pitchFamily="2" charset="0"/>
              </a:rPr>
              <a:t>” </a:t>
            </a:r>
            <a:r>
              <a:rPr lang="en-ZA" sz="1400" dirty="0">
                <a:solidFill>
                  <a:srgbClr val="646B6B"/>
                </a:solidFill>
                <a:latin typeface="Helvetica" pitchFamily="2" charset="0"/>
              </a:rPr>
              <a:t>(In </a:t>
            </a:r>
            <a:r>
              <a:rPr lang="en-ZA" sz="1400" dirty="0" err="1">
                <a:solidFill>
                  <a:srgbClr val="646B6B"/>
                </a:solidFill>
                <a:latin typeface="Helvetica" pitchFamily="2" charset="0"/>
              </a:rPr>
              <a:t>wyn</a:t>
            </a:r>
            <a:r>
              <a:rPr lang="en-ZA" sz="1400" dirty="0">
                <a:solidFill>
                  <a:srgbClr val="646B6B"/>
                </a:solidFill>
                <a:latin typeface="Helvetica" pitchFamily="2" charset="0"/>
              </a:rPr>
              <a:t> is </a:t>
            </a:r>
            <a:r>
              <a:rPr lang="en-ZA" sz="1400" dirty="0" err="1">
                <a:solidFill>
                  <a:srgbClr val="646B6B"/>
                </a:solidFill>
                <a:latin typeface="Helvetica" pitchFamily="2" charset="0"/>
              </a:rPr>
              <a:t>waarheid</a:t>
            </a:r>
            <a:r>
              <a:rPr lang="en-ZA" sz="1400" dirty="0">
                <a:solidFill>
                  <a:srgbClr val="646B6B"/>
                </a:solidFill>
                <a:latin typeface="Helvetica" pitchFamily="2" charset="0"/>
              </a:rPr>
              <a:t>). Ons </a:t>
            </a:r>
            <a:r>
              <a:rPr lang="en-ZA" sz="1400" dirty="0" err="1">
                <a:solidFill>
                  <a:srgbClr val="646B6B"/>
                </a:solidFill>
                <a:latin typeface="Helvetica" pitchFamily="2" charset="0"/>
              </a:rPr>
              <a:t>opponente</a:t>
            </a:r>
            <a:r>
              <a:rPr lang="en-ZA" sz="1400" dirty="0">
                <a:solidFill>
                  <a:srgbClr val="646B6B"/>
                </a:solidFill>
                <a:latin typeface="Helvetica" pitchFamily="2" charset="0"/>
              </a:rPr>
              <a:t> </a:t>
            </a:r>
            <a:r>
              <a:rPr lang="en-ZA" sz="1400" dirty="0" err="1">
                <a:solidFill>
                  <a:srgbClr val="646B6B"/>
                </a:solidFill>
                <a:latin typeface="Helvetica" pitchFamily="2" charset="0"/>
              </a:rPr>
              <a:t>kritiseer</a:t>
            </a:r>
            <a:r>
              <a:rPr lang="en-ZA" sz="1400" dirty="0">
                <a:solidFill>
                  <a:srgbClr val="646B6B"/>
                </a:solidFill>
                <a:latin typeface="Helvetica" pitchFamily="2" charset="0"/>
              </a:rPr>
              <a:t> </a:t>
            </a:r>
            <a:r>
              <a:rPr lang="en-ZA" sz="1400" dirty="0" err="1">
                <a:solidFill>
                  <a:srgbClr val="646B6B"/>
                </a:solidFill>
                <a:latin typeface="Helvetica" pitchFamily="2" charset="0"/>
              </a:rPr>
              <a:t>dit</a:t>
            </a:r>
            <a:r>
              <a:rPr lang="en-ZA" sz="1400" dirty="0">
                <a:solidFill>
                  <a:srgbClr val="646B6B"/>
                </a:solidFill>
                <a:latin typeface="Helvetica" pitchFamily="2" charset="0"/>
              </a:rPr>
              <a:t> </a:t>
            </a:r>
            <a:r>
              <a:rPr lang="en-ZA" sz="1400" dirty="0" err="1">
                <a:solidFill>
                  <a:srgbClr val="646B6B"/>
                </a:solidFill>
                <a:latin typeface="Helvetica" pitchFamily="2" charset="0"/>
              </a:rPr>
              <a:t>deur</a:t>
            </a:r>
            <a:r>
              <a:rPr lang="en-ZA" sz="1400" dirty="0">
                <a:solidFill>
                  <a:srgbClr val="646B6B"/>
                </a:solidFill>
                <a:latin typeface="Helvetica" pitchFamily="2" charset="0"/>
              </a:rPr>
              <a:t> 		</a:t>
            </a:r>
            <a:r>
              <a:rPr lang="en-ZA" sz="1400" dirty="0" err="1">
                <a:solidFill>
                  <a:srgbClr val="646B6B"/>
                </a:solidFill>
                <a:latin typeface="Helvetica" pitchFamily="2" charset="0"/>
              </a:rPr>
              <a:t>te</a:t>
            </a:r>
            <a:r>
              <a:rPr lang="en-ZA" sz="1400" dirty="0">
                <a:solidFill>
                  <a:srgbClr val="646B6B"/>
                </a:solidFill>
                <a:latin typeface="Helvetica" pitchFamily="2" charset="0"/>
              </a:rPr>
              <a:t> </a:t>
            </a:r>
            <a:r>
              <a:rPr lang="en-ZA" sz="1400" dirty="0" err="1">
                <a:solidFill>
                  <a:srgbClr val="646B6B"/>
                </a:solidFill>
                <a:latin typeface="Helvetica" pitchFamily="2" charset="0"/>
              </a:rPr>
              <a:t>noem</a:t>
            </a:r>
            <a:r>
              <a:rPr lang="en-ZA" sz="1400" dirty="0">
                <a:solidFill>
                  <a:srgbClr val="646B6B"/>
                </a:solidFill>
                <a:latin typeface="Helvetica" pitchFamily="2" charset="0"/>
              </a:rPr>
              <a:t> </a:t>
            </a:r>
            <a:r>
              <a:rPr lang="en-ZA" sz="1400" dirty="0" err="1">
                <a:solidFill>
                  <a:srgbClr val="646B6B"/>
                </a:solidFill>
                <a:latin typeface="Helvetica" pitchFamily="2" charset="0"/>
              </a:rPr>
              <a:t>dat</a:t>
            </a:r>
            <a:r>
              <a:rPr lang="en-ZA" sz="1400" dirty="0">
                <a:solidFill>
                  <a:srgbClr val="646B6B"/>
                </a:solidFill>
                <a:latin typeface="Helvetica" pitchFamily="2" charset="0"/>
              </a:rPr>
              <a:t> </a:t>
            </a:r>
            <a:r>
              <a:rPr lang="en-ZA" sz="1400" dirty="0" err="1">
                <a:solidFill>
                  <a:srgbClr val="646B6B"/>
                </a:solidFill>
                <a:latin typeface="Helvetica" pitchFamily="2" charset="0"/>
              </a:rPr>
              <a:t>dit</a:t>
            </a:r>
            <a:r>
              <a:rPr lang="en-ZA" sz="1400" dirty="0">
                <a:solidFill>
                  <a:srgbClr val="646B6B"/>
                </a:solidFill>
                <a:latin typeface="Helvetica" pitchFamily="2" charset="0"/>
              </a:rPr>
              <a:t> later </a:t>
            </a:r>
            <a:r>
              <a:rPr lang="en-ZA" sz="1400" dirty="0" err="1">
                <a:solidFill>
                  <a:srgbClr val="646B6B"/>
                </a:solidFill>
                <a:latin typeface="Helvetica" pitchFamily="2" charset="0"/>
              </a:rPr>
              <a:t>uitgebrei</a:t>
            </a:r>
            <a:r>
              <a:rPr lang="en-ZA" sz="1400" dirty="0">
                <a:solidFill>
                  <a:srgbClr val="646B6B"/>
                </a:solidFill>
                <a:latin typeface="Helvetica" pitchFamily="2" charset="0"/>
              </a:rPr>
              <a:t> is met </a:t>
            </a:r>
            <a:r>
              <a:rPr lang="en-ZA" sz="1400" b="1" i="1" dirty="0">
                <a:solidFill>
                  <a:srgbClr val="646B6B"/>
                </a:solidFill>
                <a:latin typeface="Helvetica" pitchFamily="2" charset="0"/>
              </a:rPr>
              <a:t>“In aqua </a:t>
            </a:r>
            <a:r>
              <a:rPr lang="en-ZA" sz="1400" b="1" i="1" dirty="0" err="1">
                <a:solidFill>
                  <a:srgbClr val="646B6B"/>
                </a:solidFill>
                <a:latin typeface="Helvetica" pitchFamily="2" charset="0"/>
              </a:rPr>
              <a:t>sanitas</a:t>
            </a:r>
            <a:r>
              <a:rPr lang="en-ZA" sz="1400" dirty="0">
                <a:solidFill>
                  <a:srgbClr val="646B6B"/>
                </a:solidFill>
                <a:latin typeface="Helvetica" pitchFamily="2" charset="0"/>
              </a:rPr>
              <a:t>” (in water is </a:t>
            </a:r>
            <a:r>
              <a:rPr lang="en-ZA" sz="1400" dirty="0" err="1">
                <a:solidFill>
                  <a:srgbClr val="646B6B"/>
                </a:solidFill>
                <a:latin typeface="Helvetica" pitchFamily="2" charset="0"/>
              </a:rPr>
              <a:t>gesondheid</a:t>
            </a:r>
            <a:r>
              <a:rPr lang="en-ZA" sz="1400" dirty="0">
                <a:solidFill>
                  <a:srgbClr val="646B6B"/>
                </a:solidFill>
                <a:latin typeface="Helvetica" pitchFamily="2" charset="0"/>
              </a:rPr>
              <a:t>). Ter </a:t>
            </a:r>
            <a:r>
              <a:rPr lang="en-ZA" sz="1400" dirty="0" err="1">
                <a:solidFill>
                  <a:srgbClr val="646B6B"/>
                </a:solidFill>
                <a:latin typeface="Helvetica" pitchFamily="2" charset="0"/>
              </a:rPr>
              <a:t>verdediging</a:t>
            </a:r>
            <a:r>
              <a:rPr lang="en-ZA" sz="1400" dirty="0">
                <a:solidFill>
                  <a:srgbClr val="646B6B"/>
                </a:solidFill>
                <a:latin typeface="Helvetica" pitchFamily="2" charset="0"/>
              </a:rPr>
              <a:t>, </a:t>
            </a:r>
            <a:r>
              <a:rPr lang="en-ZA" sz="1400" dirty="0" err="1">
                <a:solidFill>
                  <a:srgbClr val="646B6B"/>
                </a:solidFill>
                <a:latin typeface="Helvetica" pitchFamily="2" charset="0"/>
              </a:rPr>
              <a:t>en</a:t>
            </a:r>
            <a:r>
              <a:rPr lang="en-ZA" sz="1400" dirty="0">
                <a:solidFill>
                  <a:srgbClr val="646B6B"/>
                </a:solidFill>
                <a:latin typeface="Helvetica" pitchFamily="2" charset="0"/>
              </a:rPr>
              <a:t> in 			</a:t>
            </a:r>
            <a:r>
              <a:rPr lang="en-ZA" sz="1400" dirty="0" err="1">
                <a:solidFill>
                  <a:srgbClr val="646B6B"/>
                </a:solidFill>
                <a:latin typeface="Helvetica" pitchFamily="2" charset="0"/>
              </a:rPr>
              <a:t>teenstand</a:t>
            </a:r>
            <a:r>
              <a:rPr lang="en-ZA" sz="1400" dirty="0">
                <a:solidFill>
                  <a:srgbClr val="646B6B"/>
                </a:solidFill>
                <a:latin typeface="Helvetica" pitchFamily="2" charset="0"/>
              </a:rPr>
              <a:t> tot die idee van </a:t>
            </a:r>
            <a:r>
              <a:rPr lang="en-ZA" sz="1400" dirty="0" err="1">
                <a:solidFill>
                  <a:srgbClr val="646B6B"/>
                </a:solidFill>
                <a:latin typeface="Helvetica" pitchFamily="2" charset="0"/>
              </a:rPr>
              <a:t>oormatige</a:t>
            </a:r>
            <a:r>
              <a:rPr lang="en-ZA" sz="1400" dirty="0">
                <a:solidFill>
                  <a:srgbClr val="646B6B"/>
                </a:solidFill>
                <a:latin typeface="Helvetica" pitchFamily="2" charset="0"/>
              </a:rPr>
              <a:t> water </a:t>
            </a:r>
            <a:r>
              <a:rPr lang="en-ZA" sz="1400" dirty="0" err="1">
                <a:solidFill>
                  <a:srgbClr val="646B6B"/>
                </a:solidFill>
                <a:latin typeface="Helvetica" pitchFamily="2" charset="0"/>
              </a:rPr>
              <a:t>inname</a:t>
            </a:r>
            <a:r>
              <a:rPr lang="en-ZA" sz="1400" dirty="0">
                <a:solidFill>
                  <a:srgbClr val="646B6B"/>
                </a:solidFill>
                <a:latin typeface="Helvetica" pitchFamily="2" charset="0"/>
              </a:rPr>
              <a:t>, </a:t>
            </a:r>
            <a:r>
              <a:rPr lang="en-ZA" sz="1400" dirty="0" err="1">
                <a:solidFill>
                  <a:srgbClr val="646B6B"/>
                </a:solidFill>
                <a:latin typeface="Helvetica" pitchFamily="2" charset="0"/>
              </a:rPr>
              <a:t>wys</a:t>
            </a:r>
            <a:r>
              <a:rPr lang="en-ZA" sz="1400" dirty="0">
                <a:solidFill>
                  <a:srgbClr val="646B6B"/>
                </a:solidFill>
                <a:latin typeface="Helvetica" pitchFamily="2" charset="0"/>
              </a:rPr>
              <a:t> </a:t>
            </a:r>
            <a:r>
              <a:rPr lang="en-ZA" sz="1400" dirty="0" err="1">
                <a:solidFill>
                  <a:srgbClr val="646B6B"/>
                </a:solidFill>
                <a:latin typeface="Helvetica" pitchFamily="2" charset="0"/>
              </a:rPr>
              <a:t>ons</a:t>
            </a:r>
            <a:r>
              <a:rPr lang="en-ZA" sz="1400" dirty="0">
                <a:solidFill>
                  <a:srgbClr val="646B6B"/>
                </a:solidFill>
                <a:latin typeface="Helvetica" pitchFamily="2" charset="0"/>
              </a:rPr>
              <a:t> </a:t>
            </a:r>
            <a:r>
              <a:rPr lang="en-ZA" sz="1400" dirty="0" err="1">
                <a:solidFill>
                  <a:srgbClr val="646B6B"/>
                </a:solidFill>
                <a:latin typeface="Helvetica" pitchFamily="2" charset="0"/>
              </a:rPr>
              <a:t>mikrobioloë</a:t>
            </a:r>
            <a:r>
              <a:rPr lang="en-ZA" sz="1400" dirty="0">
                <a:solidFill>
                  <a:srgbClr val="646B6B"/>
                </a:solidFill>
                <a:latin typeface="Helvetica" pitchFamily="2" charset="0"/>
              </a:rPr>
              <a:t> op die </a:t>
            </a:r>
            <a:r>
              <a:rPr lang="en-ZA" sz="1400" dirty="0" err="1">
                <a:solidFill>
                  <a:srgbClr val="646B6B"/>
                </a:solidFill>
                <a:latin typeface="Helvetica" pitchFamily="2" charset="0"/>
              </a:rPr>
              <a:t>onweerlegbare</a:t>
            </a:r>
            <a:r>
              <a:rPr lang="en-ZA" sz="1400" dirty="0">
                <a:solidFill>
                  <a:srgbClr val="646B6B"/>
                </a:solidFill>
                <a:latin typeface="Helvetica" pitchFamily="2" charset="0"/>
              </a:rPr>
              <a:t> </a:t>
            </a:r>
            <a:r>
              <a:rPr lang="en-ZA" sz="1400" dirty="0" err="1">
                <a:solidFill>
                  <a:srgbClr val="646B6B"/>
                </a:solidFill>
                <a:latin typeface="Helvetica" pitchFamily="2" charset="0"/>
              </a:rPr>
              <a:t>feit</a:t>
            </a:r>
            <a:r>
              <a:rPr lang="en-ZA" sz="1400" dirty="0">
                <a:solidFill>
                  <a:srgbClr val="646B6B"/>
                </a:solidFill>
                <a:latin typeface="Helvetica" pitchFamily="2" charset="0"/>
              </a:rPr>
              <a:t> </a:t>
            </a:r>
            <a:r>
              <a:rPr lang="en-ZA" sz="1400" dirty="0" err="1">
                <a:solidFill>
                  <a:srgbClr val="646B6B"/>
                </a:solidFill>
                <a:latin typeface="Helvetica" pitchFamily="2" charset="0"/>
              </a:rPr>
              <a:t>dat</a:t>
            </a:r>
            <a:endParaRPr lang="en-ZA" sz="1400" dirty="0">
              <a:solidFill>
                <a:srgbClr val="646B6B"/>
              </a:solidFill>
              <a:latin typeface="Helvetica" pitchFamily="2" charset="0"/>
            </a:endParaRPr>
          </a:p>
          <a:p>
            <a:pPr lvl="3">
              <a:lnSpc>
                <a:spcPct val="150000"/>
              </a:lnSpc>
            </a:pPr>
            <a:r>
              <a:rPr lang="en-ZA" sz="1400" dirty="0">
                <a:solidFill>
                  <a:srgbClr val="646B6B"/>
                </a:solidFill>
                <a:latin typeface="Helvetica" pitchFamily="2" charset="0"/>
              </a:rPr>
              <a:t>	“</a:t>
            </a:r>
            <a:r>
              <a:rPr lang="en-ZA" sz="1400" b="1" i="1" dirty="0">
                <a:solidFill>
                  <a:srgbClr val="646B6B"/>
                </a:solidFill>
                <a:latin typeface="Helvetica" pitchFamily="2" charset="0"/>
              </a:rPr>
              <a:t>In Aqua bacteria</a:t>
            </a:r>
            <a:r>
              <a:rPr lang="en-ZA" sz="1400" b="1" dirty="0">
                <a:solidFill>
                  <a:srgbClr val="646B6B"/>
                </a:solidFill>
                <a:latin typeface="Helvetica" pitchFamily="2" charset="0"/>
              </a:rPr>
              <a:t>!”</a:t>
            </a:r>
            <a:endParaRPr lang="en-ZA" sz="1400" dirty="0">
              <a:solidFill>
                <a:srgbClr val="646B6B"/>
              </a:solidFill>
              <a:latin typeface="Helvetica" pitchFamily="2" charset="0"/>
            </a:endParaRPr>
          </a:p>
          <a:p>
            <a:pPr marL="171450" indent="-171450">
              <a:lnSpc>
                <a:spcPct val="150000"/>
              </a:lnSpc>
              <a:buFont typeface="Arial" panose="020B0604020202020204" pitchFamily="34" charset="0"/>
              <a:buChar char="•"/>
            </a:pPr>
            <a:r>
              <a:rPr lang="en-ZA" sz="1400" dirty="0">
                <a:solidFill>
                  <a:srgbClr val="646B6B"/>
                </a:solidFill>
                <a:latin typeface="Helvetica" pitchFamily="2" charset="0"/>
              </a:rPr>
              <a:t>Die </a:t>
            </a:r>
            <a:r>
              <a:rPr lang="en-ZA" sz="1400" dirty="0" err="1">
                <a:solidFill>
                  <a:srgbClr val="646B6B"/>
                </a:solidFill>
                <a:latin typeface="Helvetica" pitchFamily="2" charset="0"/>
              </a:rPr>
              <a:t>doel</a:t>
            </a:r>
            <a:r>
              <a:rPr lang="en-ZA" sz="1400" dirty="0">
                <a:solidFill>
                  <a:srgbClr val="646B6B"/>
                </a:solidFill>
                <a:latin typeface="Helvetica" pitchFamily="2" charset="0"/>
              </a:rPr>
              <a:t> van die </a:t>
            </a:r>
            <a:r>
              <a:rPr lang="en-ZA" sz="1400" dirty="0" err="1">
                <a:solidFill>
                  <a:srgbClr val="646B6B"/>
                </a:solidFill>
                <a:latin typeface="Helvetica" pitchFamily="2" charset="0"/>
              </a:rPr>
              <a:t>opname</a:t>
            </a:r>
            <a:r>
              <a:rPr lang="en-ZA" sz="1400" dirty="0">
                <a:solidFill>
                  <a:srgbClr val="646B6B"/>
                </a:solidFill>
                <a:latin typeface="Helvetica" pitchFamily="2" charset="0"/>
              </a:rPr>
              <a:t> is om die </a:t>
            </a:r>
            <a:r>
              <a:rPr lang="en-ZA" sz="1400" dirty="0" err="1">
                <a:solidFill>
                  <a:srgbClr val="646B6B"/>
                </a:solidFill>
                <a:latin typeface="Helvetica" pitchFamily="2" charset="0"/>
              </a:rPr>
              <a:t>gemeenskap</a:t>
            </a:r>
            <a:r>
              <a:rPr lang="en-ZA" sz="1400" dirty="0">
                <a:solidFill>
                  <a:srgbClr val="646B6B"/>
                </a:solidFill>
                <a:latin typeface="Helvetica" pitchFamily="2" charset="0"/>
              </a:rPr>
              <a:t> se sentiment </a:t>
            </a:r>
            <a:r>
              <a:rPr lang="en-ZA" sz="1400" dirty="0" err="1">
                <a:solidFill>
                  <a:srgbClr val="646B6B"/>
                </a:solidFill>
                <a:latin typeface="Helvetica" pitchFamily="2" charset="0"/>
              </a:rPr>
              <a:t>te</a:t>
            </a:r>
            <a:r>
              <a:rPr lang="en-ZA" sz="1400" dirty="0">
                <a:solidFill>
                  <a:srgbClr val="646B6B"/>
                </a:solidFill>
                <a:latin typeface="Helvetica" pitchFamily="2" charset="0"/>
              </a:rPr>
              <a:t> </a:t>
            </a:r>
            <a:r>
              <a:rPr lang="en-ZA" sz="1400" dirty="0" err="1">
                <a:solidFill>
                  <a:srgbClr val="646B6B"/>
                </a:solidFill>
                <a:latin typeface="Helvetica" pitchFamily="2" charset="0"/>
              </a:rPr>
              <a:t>bepaal</a:t>
            </a:r>
            <a:r>
              <a:rPr lang="en-ZA" sz="1400" dirty="0">
                <a:solidFill>
                  <a:srgbClr val="646B6B"/>
                </a:solidFill>
                <a:latin typeface="Helvetica" pitchFamily="2" charset="0"/>
              </a:rPr>
              <a:t> (</a:t>
            </a:r>
            <a:r>
              <a:rPr lang="en-ZA" sz="1400" dirty="0" err="1">
                <a:solidFill>
                  <a:srgbClr val="646B6B"/>
                </a:solidFill>
                <a:latin typeface="Helvetica" pitchFamily="2" charset="0"/>
              </a:rPr>
              <a:t>en</a:t>
            </a:r>
            <a:r>
              <a:rPr lang="en-ZA" sz="1400" dirty="0">
                <a:solidFill>
                  <a:srgbClr val="646B6B"/>
                </a:solidFill>
                <a:latin typeface="Helvetica" pitchFamily="2" charset="0"/>
              </a:rPr>
              <a:t> om </a:t>
            </a:r>
            <a:r>
              <a:rPr lang="en-ZA" sz="1400" dirty="0" err="1">
                <a:solidFill>
                  <a:srgbClr val="646B6B"/>
                </a:solidFill>
                <a:latin typeface="Helvetica" pitchFamily="2" charset="0"/>
              </a:rPr>
              <a:t>tendense</a:t>
            </a:r>
            <a:r>
              <a:rPr lang="en-ZA" sz="1400" dirty="0">
                <a:solidFill>
                  <a:srgbClr val="646B6B"/>
                </a:solidFill>
                <a:latin typeface="Helvetica" pitchFamily="2" charset="0"/>
              </a:rPr>
              <a:t> </a:t>
            </a:r>
            <a:r>
              <a:rPr lang="en-ZA" sz="1400" dirty="0" err="1">
                <a:solidFill>
                  <a:srgbClr val="646B6B"/>
                </a:solidFill>
                <a:latin typeface="Helvetica" pitchFamily="2" charset="0"/>
              </a:rPr>
              <a:t>daarin</a:t>
            </a:r>
            <a:r>
              <a:rPr lang="en-ZA" sz="1400" dirty="0">
                <a:solidFill>
                  <a:srgbClr val="646B6B"/>
                </a:solidFill>
                <a:latin typeface="Helvetica" pitchFamily="2" charset="0"/>
              </a:rPr>
              <a:t> </a:t>
            </a:r>
            <a:r>
              <a:rPr lang="en-ZA" sz="1400" dirty="0" err="1">
                <a:solidFill>
                  <a:srgbClr val="646B6B"/>
                </a:solidFill>
                <a:latin typeface="Helvetica" pitchFamily="2" charset="0"/>
              </a:rPr>
              <a:t>te</a:t>
            </a:r>
            <a:r>
              <a:rPr lang="en-ZA" sz="1400" dirty="0">
                <a:solidFill>
                  <a:srgbClr val="646B6B"/>
                </a:solidFill>
                <a:latin typeface="Helvetica" pitchFamily="2" charset="0"/>
              </a:rPr>
              <a:t> </a:t>
            </a:r>
            <a:r>
              <a:rPr lang="en-ZA" sz="1400" dirty="0" err="1">
                <a:solidFill>
                  <a:srgbClr val="646B6B"/>
                </a:solidFill>
                <a:latin typeface="Helvetica" pitchFamily="2" charset="0"/>
              </a:rPr>
              <a:t>identifiseer</a:t>
            </a:r>
            <a:r>
              <a:rPr lang="en-ZA" sz="1400" dirty="0">
                <a:solidFill>
                  <a:srgbClr val="646B6B"/>
                </a:solidFill>
                <a:latin typeface="Helvetica" pitchFamily="2" charset="0"/>
              </a:rPr>
              <a:t>).</a:t>
            </a:r>
          </a:p>
          <a:p>
            <a:pPr marL="171450" indent="-171450">
              <a:lnSpc>
                <a:spcPct val="150000"/>
              </a:lnSpc>
              <a:buFont typeface="Arial" panose="020B0604020202020204" pitchFamily="34" charset="0"/>
              <a:buChar char="•"/>
            </a:pPr>
            <a:r>
              <a:rPr lang="en-ZA" sz="1400" dirty="0" err="1">
                <a:solidFill>
                  <a:srgbClr val="646B6B"/>
                </a:solidFill>
                <a:latin typeface="Helvetica" pitchFamily="2" charset="0"/>
              </a:rPr>
              <a:t>Opmerkings</a:t>
            </a:r>
            <a:r>
              <a:rPr lang="en-ZA" sz="1400" dirty="0">
                <a:solidFill>
                  <a:srgbClr val="646B6B"/>
                </a:solidFill>
                <a:latin typeface="Helvetica" pitchFamily="2" charset="0"/>
              </a:rPr>
              <a:t> </a:t>
            </a:r>
            <a:r>
              <a:rPr lang="en-ZA" sz="1400" dirty="0" err="1">
                <a:solidFill>
                  <a:srgbClr val="646B6B"/>
                </a:solidFill>
                <a:latin typeface="Helvetica" pitchFamily="2" charset="0"/>
              </a:rPr>
              <a:t>gemaak</a:t>
            </a:r>
            <a:r>
              <a:rPr lang="en-ZA" sz="1400" dirty="0">
                <a:solidFill>
                  <a:srgbClr val="646B6B"/>
                </a:solidFill>
                <a:latin typeface="Helvetica" pitchFamily="2" charset="0"/>
              </a:rPr>
              <a:t> </a:t>
            </a:r>
            <a:r>
              <a:rPr lang="en-ZA" sz="1400" dirty="0" err="1">
                <a:solidFill>
                  <a:srgbClr val="646B6B"/>
                </a:solidFill>
                <a:latin typeface="Helvetica" pitchFamily="2" charset="0"/>
              </a:rPr>
              <a:t>deur</a:t>
            </a:r>
            <a:r>
              <a:rPr lang="en-ZA" sz="1400" dirty="0">
                <a:solidFill>
                  <a:srgbClr val="646B6B"/>
                </a:solidFill>
                <a:latin typeface="Helvetica" pitchFamily="2" charset="0"/>
              </a:rPr>
              <a:t> </a:t>
            </a:r>
            <a:r>
              <a:rPr lang="en-ZA" sz="1400" dirty="0" err="1">
                <a:solidFill>
                  <a:srgbClr val="646B6B"/>
                </a:solidFill>
                <a:latin typeface="Helvetica" pitchFamily="2" charset="0"/>
              </a:rPr>
              <a:t>respondente</a:t>
            </a:r>
            <a:r>
              <a:rPr lang="en-ZA" sz="1400" dirty="0">
                <a:solidFill>
                  <a:srgbClr val="646B6B"/>
                </a:solidFill>
                <a:latin typeface="Helvetica" pitchFamily="2" charset="0"/>
              </a:rPr>
              <a:t>: </a:t>
            </a:r>
          </a:p>
          <a:p>
            <a:pPr marL="628650" lvl="1" indent="-171450">
              <a:lnSpc>
                <a:spcPct val="150000"/>
              </a:lnSpc>
              <a:buFont typeface="Arial" panose="020B0604020202020204" pitchFamily="34" charset="0"/>
              <a:buChar char="•"/>
            </a:pPr>
            <a:r>
              <a:rPr lang="en-ZA" sz="1400" dirty="0" err="1">
                <a:solidFill>
                  <a:srgbClr val="646B6B"/>
                </a:solidFill>
                <a:latin typeface="Helvetica" pitchFamily="2" charset="0"/>
              </a:rPr>
              <a:t>Ongeveer</a:t>
            </a:r>
            <a:r>
              <a:rPr lang="en-ZA" sz="1400" dirty="0">
                <a:solidFill>
                  <a:srgbClr val="646B6B"/>
                </a:solidFill>
                <a:latin typeface="Helvetica" pitchFamily="2" charset="0"/>
              </a:rPr>
              <a:t> 2000 is </a:t>
            </a:r>
            <a:r>
              <a:rPr lang="en-ZA" sz="1400" dirty="0" err="1">
                <a:solidFill>
                  <a:srgbClr val="646B6B"/>
                </a:solidFill>
                <a:latin typeface="Helvetica" pitchFamily="2" charset="0"/>
              </a:rPr>
              <a:t>gemaak</a:t>
            </a:r>
            <a:r>
              <a:rPr lang="en-ZA" sz="1400" dirty="0">
                <a:solidFill>
                  <a:srgbClr val="646B6B"/>
                </a:solidFill>
                <a:latin typeface="Helvetica" pitchFamily="2" charset="0"/>
              </a:rPr>
              <a:t>. </a:t>
            </a:r>
            <a:r>
              <a:rPr lang="en-ZA" sz="1400" dirty="0" err="1">
                <a:solidFill>
                  <a:srgbClr val="646B6B"/>
                </a:solidFill>
                <a:latin typeface="Helvetica" pitchFamily="2" charset="0"/>
              </a:rPr>
              <a:t>Almal</a:t>
            </a:r>
            <a:r>
              <a:rPr lang="en-ZA" sz="1400" dirty="0">
                <a:solidFill>
                  <a:srgbClr val="646B6B"/>
                </a:solidFill>
                <a:latin typeface="Helvetica" pitchFamily="2" charset="0"/>
              </a:rPr>
              <a:t> is in ag </a:t>
            </a:r>
            <a:r>
              <a:rPr lang="en-ZA" sz="1400" dirty="0" err="1">
                <a:solidFill>
                  <a:srgbClr val="646B6B"/>
                </a:solidFill>
                <a:latin typeface="Helvetica" pitchFamily="2" charset="0"/>
              </a:rPr>
              <a:t>geneem</a:t>
            </a:r>
            <a:r>
              <a:rPr lang="en-ZA" sz="1400" dirty="0">
                <a:solidFill>
                  <a:srgbClr val="646B6B"/>
                </a:solidFill>
                <a:latin typeface="Helvetica" pitchFamily="2" charset="0"/>
              </a:rPr>
              <a:t>. </a:t>
            </a:r>
            <a:r>
              <a:rPr lang="en-ZA" sz="1400" dirty="0" err="1">
                <a:solidFill>
                  <a:srgbClr val="646B6B"/>
                </a:solidFill>
                <a:latin typeface="Helvetica" pitchFamily="2" charset="0"/>
              </a:rPr>
              <a:t>Minderheid</a:t>
            </a:r>
            <a:r>
              <a:rPr lang="en-ZA" sz="1400" dirty="0">
                <a:solidFill>
                  <a:srgbClr val="646B6B"/>
                </a:solidFill>
                <a:latin typeface="Helvetica" pitchFamily="2" charset="0"/>
              </a:rPr>
              <a:t> is </a:t>
            </a:r>
            <a:r>
              <a:rPr lang="en-ZA" sz="1400" dirty="0" err="1">
                <a:solidFill>
                  <a:srgbClr val="646B6B"/>
                </a:solidFill>
                <a:latin typeface="Helvetica" pitchFamily="2" charset="0"/>
              </a:rPr>
              <a:t>substansieel</a:t>
            </a:r>
            <a:r>
              <a:rPr lang="en-ZA" sz="1400" dirty="0">
                <a:solidFill>
                  <a:srgbClr val="646B6B"/>
                </a:solidFill>
                <a:latin typeface="Helvetica" pitchFamily="2" charset="0"/>
              </a:rPr>
              <a:t> – </a:t>
            </a:r>
            <a:r>
              <a:rPr lang="en-ZA" sz="1400" dirty="0" err="1">
                <a:solidFill>
                  <a:srgbClr val="646B6B"/>
                </a:solidFill>
                <a:latin typeface="Helvetica" pitchFamily="2" charset="0"/>
              </a:rPr>
              <a:t>meestal</a:t>
            </a:r>
            <a:r>
              <a:rPr lang="en-ZA" sz="1400" dirty="0">
                <a:solidFill>
                  <a:srgbClr val="646B6B"/>
                </a:solidFill>
                <a:latin typeface="Helvetica" pitchFamily="2" charset="0"/>
              </a:rPr>
              <a:t> net sentiment (wat </a:t>
            </a:r>
            <a:r>
              <a:rPr lang="en-ZA" sz="1400" dirty="0" err="1">
                <a:solidFill>
                  <a:srgbClr val="646B6B"/>
                </a:solidFill>
                <a:latin typeface="Helvetica" pitchFamily="2" charset="0"/>
              </a:rPr>
              <a:t>ook</a:t>
            </a:r>
            <a:r>
              <a:rPr lang="en-ZA" sz="1400" dirty="0">
                <a:solidFill>
                  <a:srgbClr val="646B6B"/>
                </a:solidFill>
                <a:latin typeface="Helvetica" pitchFamily="2" charset="0"/>
              </a:rPr>
              <a:t> </a:t>
            </a:r>
            <a:r>
              <a:rPr lang="en-ZA" sz="1400" dirty="0" err="1">
                <a:solidFill>
                  <a:srgbClr val="646B6B"/>
                </a:solidFill>
                <a:latin typeface="Helvetica" pitchFamily="2" charset="0"/>
              </a:rPr>
              <a:t>nuttig</a:t>
            </a:r>
            <a:r>
              <a:rPr lang="en-ZA" sz="1400" dirty="0">
                <a:solidFill>
                  <a:srgbClr val="646B6B"/>
                </a:solidFill>
                <a:latin typeface="Helvetica" pitchFamily="2" charset="0"/>
              </a:rPr>
              <a:t> is).</a:t>
            </a:r>
          </a:p>
          <a:p>
            <a:pPr marL="628650" lvl="1" indent="-171450">
              <a:lnSpc>
                <a:spcPct val="150000"/>
              </a:lnSpc>
              <a:buFont typeface="Arial" panose="020B0604020202020204" pitchFamily="34" charset="0"/>
              <a:buChar char="•"/>
            </a:pPr>
            <a:r>
              <a:rPr lang="en-ZA" sz="1400" dirty="0" err="1">
                <a:solidFill>
                  <a:srgbClr val="646B6B"/>
                </a:solidFill>
                <a:latin typeface="Helvetica" pitchFamily="2" charset="0"/>
              </a:rPr>
              <a:t>Natuurlik</a:t>
            </a:r>
            <a:r>
              <a:rPr lang="en-ZA" sz="1400" dirty="0">
                <a:solidFill>
                  <a:srgbClr val="646B6B"/>
                </a:solidFill>
                <a:latin typeface="Helvetica" pitchFamily="2" charset="0"/>
              </a:rPr>
              <a:t> </a:t>
            </a:r>
            <a:r>
              <a:rPr lang="en-ZA" sz="1400" dirty="0" err="1">
                <a:solidFill>
                  <a:srgbClr val="646B6B"/>
                </a:solidFill>
                <a:latin typeface="Helvetica" pitchFamily="2" charset="0"/>
              </a:rPr>
              <a:t>baie</a:t>
            </a:r>
            <a:r>
              <a:rPr lang="en-ZA" sz="1400" dirty="0">
                <a:solidFill>
                  <a:srgbClr val="646B6B"/>
                </a:solidFill>
                <a:latin typeface="Helvetica" pitchFamily="2" charset="0"/>
              </a:rPr>
              <a:t> </a:t>
            </a:r>
            <a:r>
              <a:rPr lang="en-ZA" sz="1400" dirty="0" err="1">
                <a:solidFill>
                  <a:srgbClr val="646B6B"/>
                </a:solidFill>
                <a:latin typeface="Helvetica" pitchFamily="2" charset="0"/>
              </a:rPr>
              <a:t>opmerkings</a:t>
            </a:r>
            <a:r>
              <a:rPr lang="en-ZA" sz="1400" dirty="0">
                <a:solidFill>
                  <a:srgbClr val="646B6B"/>
                </a:solidFill>
                <a:latin typeface="Helvetica" pitchFamily="2" charset="0"/>
              </a:rPr>
              <a:t> </a:t>
            </a:r>
            <a:r>
              <a:rPr lang="en-ZA" sz="1400" dirty="0" err="1">
                <a:solidFill>
                  <a:srgbClr val="646B6B"/>
                </a:solidFill>
                <a:latin typeface="Helvetica" pitchFamily="2" charset="0"/>
              </a:rPr>
              <a:t>gemik</a:t>
            </a:r>
            <a:r>
              <a:rPr lang="en-ZA" sz="1400" dirty="0">
                <a:solidFill>
                  <a:srgbClr val="646B6B"/>
                </a:solidFill>
                <a:latin typeface="Helvetica" pitchFamily="2" charset="0"/>
              </a:rPr>
              <a:t> op </a:t>
            </a:r>
            <a:r>
              <a:rPr lang="en-ZA" sz="1400" dirty="0" err="1">
                <a:solidFill>
                  <a:srgbClr val="646B6B"/>
                </a:solidFill>
                <a:latin typeface="Helvetica" pitchFamily="2" charset="0"/>
              </a:rPr>
              <a:t>afdelingshoofde</a:t>
            </a:r>
            <a:r>
              <a:rPr lang="en-ZA" sz="1400" dirty="0">
                <a:solidFill>
                  <a:srgbClr val="646B6B"/>
                </a:solidFill>
                <a:latin typeface="Helvetica" pitchFamily="2" charset="0"/>
              </a:rPr>
              <a:t>, </a:t>
            </a:r>
            <a:r>
              <a:rPr lang="en-ZA" sz="1400" dirty="0" err="1">
                <a:solidFill>
                  <a:srgbClr val="646B6B"/>
                </a:solidFill>
                <a:latin typeface="Helvetica" pitchFamily="2" charset="0"/>
              </a:rPr>
              <a:t>soos</a:t>
            </a:r>
            <a:r>
              <a:rPr lang="en-ZA" sz="1400" dirty="0">
                <a:solidFill>
                  <a:srgbClr val="646B6B"/>
                </a:solidFill>
                <a:latin typeface="Helvetica" pitchFamily="2" charset="0"/>
              </a:rPr>
              <a:t> </a:t>
            </a:r>
            <a:r>
              <a:rPr lang="en-ZA" sz="1400" dirty="0" err="1">
                <a:solidFill>
                  <a:srgbClr val="646B6B"/>
                </a:solidFill>
                <a:latin typeface="Helvetica" pitchFamily="2" charset="0"/>
              </a:rPr>
              <a:t>bv</a:t>
            </a:r>
            <a:r>
              <a:rPr lang="en-ZA" sz="1400" dirty="0">
                <a:solidFill>
                  <a:srgbClr val="646B6B"/>
                </a:solidFill>
                <a:latin typeface="Helvetica" pitchFamily="2" charset="0"/>
              </a:rPr>
              <a:t> </a:t>
            </a:r>
            <a:r>
              <a:rPr lang="en-ZA" sz="1400" dirty="0" err="1">
                <a:solidFill>
                  <a:srgbClr val="646B6B"/>
                </a:solidFill>
                <a:latin typeface="Helvetica" pitchFamily="2" charset="0"/>
              </a:rPr>
              <a:t>oor</a:t>
            </a:r>
            <a:r>
              <a:rPr lang="en-ZA" sz="1400" dirty="0">
                <a:solidFill>
                  <a:srgbClr val="646B6B"/>
                </a:solidFill>
                <a:latin typeface="Helvetica" pitchFamily="2" charset="0"/>
              </a:rPr>
              <a:t> </a:t>
            </a:r>
            <a:r>
              <a:rPr lang="en-ZA" sz="1400" dirty="0" err="1">
                <a:solidFill>
                  <a:srgbClr val="646B6B"/>
                </a:solidFill>
                <a:latin typeface="Helvetica" pitchFamily="2" charset="0"/>
              </a:rPr>
              <a:t>Kommunikasie</a:t>
            </a:r>
            <a:r>
              <a:rPr lang="en-ZA" sz="1400" dirty="0">
                <a:solidFill>
                  <a:srgbClr val="646B6B"/>
                </a:solidFill>
                <a:latin typeface="Helvetica" pitchFamily="2" charset="0"/>
              </a:rPr>
              <a:t>:</a:t>
            </a:r>
          </a:p>
          <a:p>
            <a:pPr marL="1085850" lvl="2" indent="-171450">
              <a:lnSpc>
                <a:spcPct val="150000"/>
              </a:lnSpc>
              <a:buFont typeface="Arial" panose="020B0604020202020204" pitchFamily="34" charset="0"/>
              <a:buChar char="•"/>
            </a:pPr>
            <a:r>
              <a:rPr lang="nl-NL" sz="1400" dirty="0">
                <a:solidFill>
                  <a:srgbClr val="646B6B"/>
                </a:solidFill>
                <a:latin typeface="Helvetica" pitchFamily="2" charset="0"/>
              </a:rPr>
              <a:t>“Burger se manier van doen is vir my uiters uniek. Ek sien uit na enige iets wat hy te sê het” en “Mal oor sy videos op sosiale media - kort meer van dit.”   Maar ook...</a:t>
            </a:r>
            <a:endParaRPr lang="en-ZA" sz="1400" dirty="0">
              <a:solidFill>
                <a:srgbClr val="646B6B"/>
              </a:solidFill>
              <a:latin typeface="Helvetica" pitchFamily="2" charset="0"/>
            </a:endParaRPr>
          </a:p>
          <a:p>
            <a:pPr marL="1085850" lvl="2" indent="-171450">
              <a:lnSpc>
                <a:spcPct val="150000"/>
              </a:lnSpc>
              <a:buFont typeface="Arial" panose="020B0604020202020204" pitchFamily="34" charset="0"/>
              <a:buChar char="•"/>
            </a:pPr>
            <a:r>
              <a:rPr lang="nl-NL" sz="1400" dirty="0">
                <a:solidFill>
                  <a:srgbClr val="646B6B"/>
                </a:solidFill>
                <a:latin typeface="Helvetica" pitchFamily="2" charset="0"/>
              </a:rPr>
              <a:t>“Kan die man asseblief ophou met sy simpel belaglike video’s. Wat ‘n verleentheid vir die dorp!” en “Rede vir 1 ster is die facebook videos van burger van orania”.</a:t>
            </a:r>
            <a:endParaRPr lang="en-ZA" sz="1400" dirty="0">
              <a:solidFill>
                <a:srgbClr val="646B6B"/>
              </a:solidFill>
              <a:latin typeface="Helvetica" pitchFamily="2" charset="0"/>
            </a:endParaRPr>
          </a:p>
          <a:p>
            <a:pPr marL="628650" lvl="1" indent="-171450">
              <a:lnSpc>
                <a:spcPct val="150000"/>
              </a:lnSpc>
              <a:buFont typeface="Arial" panose="020B0604020202020204" pitchFamily="34" charset="0"/>
              <a:buChar char="•"/>
            </a:pPr>
            <a:r>
              <a:rPr lang="en-ZA" sz="1400" dirty="0">
                <a:solidFill>
                  <a:srgbClr val="646B6B"/>
                </a:solidFill>
                <a:latin typeface="Helvetica" pitchFamily="2" charset="0"/>
              </a:rPr>
              <a:t>Ook </a:t>
            </a:r>
            <a:r>
              <a:rPr lang="en-ZA" sz="1400" dirty="0" err="1">
                <a:solidFill>
                  <a:srgbClr val="646B6B"/>
                </a:solidFill>
                <a:latin typeface="Helvetica" pitchFamily="2" charset="0"/>
              </a:rPr>
              <a:t>baie</a:t>
            </a:r>
            <a:r>
              <a:rPr lang="en-ZA" sz="1400" dirty="0">
                <a:solidFill>
                  <a:srgbClr val="646B6B"/>
                </a:solidFill>
                <a:latin typeface="Helvetica" pitchFamily="2" charset="0"/>
              </a:rPr>
              <a:t> </a:t>
            </a:r>
            <a:r>
              <a:rPr lang="en-ZA" sz="1400" dirty="0" err="1">
                <a:solidFill>
                  <a:srgbClr val="646B6B"/>
                </a:solidFill>
                <a:latin typeface="Helvetica" pitchFamily="2" charset="0"/>
              </a:rPr>
              <a:t>inwoners</a:t>
            </a:r>
            <a:r>
              <a:rPr lang="en-ZA" sz="1400" dirty="0">
                <a:solidFill>
                  <a:srgbClr val="646B6B"/>
                </a:solidFill>
                <a:latin typeface="Helvetica" pitchFamily="2" charset="0"/>
              </a:rPr>
              <a:t> wat </a:t>
            </a:r>
            <a:r>
              <a:rPr lang="en-ZA" sz="1400" dirty="0" err="1">
                <a:solidFill>
                  <a:srgbClr val="646B6B"/>
                </a:solidFill>
                <a:latin typeface="Helvetica" pitchFamily="2" charset="0"/>
              </a:rPr>
              <a:t>mekaar</a:t>
            </a:r>
            <a:r>
              <a:rPr lang="en-ZA" sz="1400" dirty="0">
                <a:solidFill>
                  <a:srgbClr val="646B6B"/>
                </a:solidFill>
                <a:latin typeface="Helvetica" pitchFamily="2" charset="0"/>
              </a:rPr>
              <a:t> </a:t>
            </a:r>
            <a:r>
              <a:rPr lang="en-ZA" sz="1400" dirty="0" err="1">
                <a:solidFill>
                  <a:srgbClr val="646B6B"/>
                </a:solidFill>
                <a:latin typeface="Helvetica" pitchFamily="2" charset="0"/>
              </a:rPr>
              <a:t>persoonlik</a:t>
            </a:r>
            <a:r>
              <a:rPr lang="en-ZA" sz="1400" dirty="0">
                <a:solidFill>
                  <a:srgbClr val="646B6B"/>
                </a:solidFill>
                <a:latin typeface="Helvetica" pitchFamily="2" charset="0"/>
              </a:rPr>
              <a:t> </a:t>
            </a:r>
            <a:r>
              <a:rPr lang="en-ZA" sz="1400" dirty="0" err="1">
                <a:solidFill>
                  <a:srgbClr val="646B6B"/>
                </a:solidFill>
                <a:latin typeface="Helvetica" pitchFamily="2" charset="0"/>
              </a:rPr>
              <a:t>aanval</a:t>
            </a:r>
            <a:r>
              <a:rPr lang="en-ZA" sz="1400" dirty="0">
                <a:solidFill>
                  <a:srgbClr val="646B6B"/>
                </a:solidFill>
                <a:latin typeface="Helvetica" pitchFamily="2" charset="0"/>
              </a:rPr>
              <a:t> – so </a:t>
            </a:r>
            <a:r>
              <a:rPr lang="en-ZA" sz="1400" dirty="0" err="1">
                <a:solidFill>
                  <a:srgbClr val="646B6B"/>
                </a:solidFill>
                <a:latin typeface="Helvetica" pitchFamily="2" charset="0"/>
              </a:rPr>
              <a:t>kan</a:t>
            </a:r>
            <a:r>
              <a:rPr lang="en-ZA" sz="1400" dirty="0">
                <a:solidFill>
                  <a:srgbClr val="646B6B"/>
                </a:solidFill>
                <a:latin typeface="Helvetica" pitchFamily="2" charset="0"/>
              </a:rPr>
              <a:t> </a:t>
            </a:r>
            <a:r>
              <a:rPr lang="en-ZA" sz="1400" dirty="0" err="1">
                <a:solidFill>
                  <a:srgbClr val="646B6B"/>
                </a:solidFill>
                <a:latin typeface="Helvetica" pitchFamily="2" charset="0"/>
              </a:rPr>
              <a:t>nie</a:t>
            </a:r>
            <a:r>
              <a:rPr lang="en-ZA" sz="1400" dirty="0">
                <a:solidFill>
                  <a:srgbClr val="646B6B"/>
                </a:solidFill>
                <a:latin typeface="Helvetica" pitchFamily="2" charset="0"/>
              </a:rPr>
              <a:t> </a:t>
            </a:r>
            <a:r>
              <a:rPr lang="en-ZA" sz="1400" dirty="0" err="1">
                <a:solidFill>
                  <a:srgbClr val="646B6B"/>
                </a:solidFill>
                <a:latin typeface="Helvetica" pitchFamily="2" charset="0"/>
              </a:rPr>
              <a:t>publiek</a:t>
            </a:r>
            <a:r>
              <a:rPr lang="en-ZA" sz="1400" dirty="0">
                <a:solidFill>
                  <a:srgbClr val="646B6B"/>
                </a:solidFill>
                <a:latin typeface="Helvetica" pitchFamily="2" charset="0"/>
              </a:rPr>
              <a:t> </a:t>
            </a:r>
            <a:r>
              <a:rPr lang="en-ZA" sz="1400" dirty="0" err="1">
                <a:solidFill>
                  <a:srgbClr val="646B6B"/>
                </a:solidFill>
                <a:latin typeface="Helvetica" pitchFamily="2" charset="0"/>
              </a:rPr>
              <a:t>deel</a:t>
            </a:r>
            <a:r>
              <a:rPr lang="en-ZA" sz="1400" dirty="0">
                <a:solidFill>
                  <a:srgbClr val="646B6B"/>
                </a:solidFill>
                <a:latin typeface="Helvetica" pitchFamily="2" charset="0"/>
              </a:rPr>
              <a:t> </a:t>
            </a:r>
            <a:r>
              <a:rPr lang="en-ZA" sz="1400" dirty="0" err="1">
                <a:solidFill>
                  <a:srgbClr val="646B6B"/>
                </a:solidFill>
                <a:latin typeface="Helvetica" pitchFamily="2" charset="0"/>
              </a:rPr>
              <a:t>nie</a:t>
            </a:r>
            <a:r>
              <a:rPr lang="en-ZA" sz="1400" dirty="0">
                <a:solidFill>
                  <a:srgbClr val="646B6B"/>
                </a:solidFill>
                <a:latin typeface="Helvetica" pitchFamily="2" charset="0"/>
              </a:rPr>
              <a:t>. Ek het </a:t>
            </a:r>
            <a:r>
              <a:rPr lang="en-ZA" sz="1400" dirty="0" err="1">
                <a:solidFill>
                  <a:srgbClr val="646B6B"/>
                </a:solidFill>
                <a:latin typeface="Helvetica" pitchFamily="2" charset="0"/>
              </a:rPr>
              <a:t>dus</a:t>
            </a:r>
            <a:r>
              <a:rPr lang="en-ZA" sz="1400" dirty="0">
                <a:solidFill>
                  <a:srgbClr val="646B6B"/>
                </a:solidFill>
                <a:latin typeface="Helvetica" pitchFamily="2" charset="0"/>
              </a:rPr>
              <a:t> al die </a:t>
            </a:r>
            <a:r>
              <a:rPr lang="en-ZA" sz="1400" dirty="0" err="1">
                <a:solidFill>
                  <a:srgbClr val="646B6B"/>
                </a:solidFill>
                <a:latin typeface="Helvetica" pitchFamily="2" charset="0"/>
              </a:rPr>
              <a:t>opmerkings</a:t>
            </a:r>
            <a:r>
              <a:rPr lang="en-ZA" sz="1400" dirty="0">
                <a:solidFill>
                  <a:srgbClr val="646B6B"/>
                </a:solidFill>
                <a:latin typeface="Helvetica" pitchFamily="2" charset="0"/>
              </a:rPr>
              <a:t> per </a:t>
            </a:r>
            <a:r>
              <a:rPr lang="en-ZA" sz="1400" dirty="0" err="1">
                <a:solidFill>
                  <a:srgbClr val="646B6B"/>
                </a:solidFill>
                <a:latin typeface="Helvetica" pitchFamily="2" charset="0"/>
              </a:rPr>
              <a:t>vraag</a:t>
            </a:r>
            <a:r>
              <a:rPr lang="en-ZA" sz="1400" dirty="0">
                <a:solidFill>
                  <a:srgbClr val="646B6B"/>
                </a:solidFill>
                <a:latin typeface="Helvetica" pitchFamily="2" charset="0"/>
              </a:rPr>
              <a:t> </a:t>
            </a:r>
            <a:r>
              <a:rPr lang="en-ZA" sz="1400" dirty="0" err="1">
                <a:solidFill>
                  <a:srgbClr val="646B6B"/>
                </a:solidFill>
                <a:latin typeface="Helvetica" pitchFamily="2" charset="0"/>
              </a:rPr>
              <a:t>opgesom</a:t>
            </a:r>
            <a:r>
              <a:rPr lang="en-ZA" sz="1400" dirty="0">
                <a:solidFill>
                  <a:srgbClr val="646B6B"/>
                </a:solidFill>
                <a:latin typeface="Helvetica" pitchFamily="2" charset="0"/>
              </a:rPr>
              <a:t> met RI (</a:t>
            </a:r>
            <a:r>
              <a:rPr lang="en-ZA" sz="1400" dirty="0" err="1">
                <a:solidFill>
                  <a:srgbClr val="646B6B"/>
                </a:solidFill>
                <a:latin typeface="Helvetica" pitchFamily="2" charset="0"/>
              </a:rPr>
              <a:t>rekenaar</a:t>
            </a:r>
            <a:r>
              <a:rPr lang="en-ZA" sz="1400" dirty="0">
                <a:solidFill>
                  <a:srgbClr val="646B6B"/>
                </a:solidFill>
                <a:latin typeface="Helvetica" pitchFamily="2" charset="0"/>
              </a:rPr>
              <a:t> </a:t>
            </a:r>
            <a:r>
              <a:rPr lang="en-ZA" sz="1400" dirty="0" err="1">
                <a:solidFill>
                  <a:srgbClr val="646B6B"/>
                </a:solidFill>
                <a:latin typeface="Helvetica" pitchFamily="2" charset="0"/>
              </a:rPr>
              <a:t>intilligensie</a:t>
            </a:r>
            <a:r>
              <a:rPr lang="en-ZA" sz="1400" dirty="0">
                <a:solidFill>
                  <a:srgbClr val="646B6B"/>
                </a:solidFill>
                <a:latin typeface="Helvetica" pitchFamily="2" charset="0"/>
              </a:rPr>
              <a:t>) </a:t>
            </a:r>
            <a:r>
              <a:rPr lang="en-ZA" sz="1400" dirty="0" err="1">
                <a:solidFill>
                  <a:srgbClr val="646B6B"/>
                </a:solidFill>
                <a:latin typeface="Helvetica" pitchFamily="2" charset="0"/>
              </a:rPr>
              <a:t>en</a:t>
            </a:r>
            <a:r>
              <a:rPr lang="en-ZA" sz="1400" dirty="0">
                <a:solidFill>
                  <a:srgbClr val="646B6B"/>
                </a:solidFill>
                <a:latin typeface="Helvetica" pitchFamily="2" charset="0"/>
              </a:rPr>
              <a:t> </a:t>
            </a:r>
            <a:r>
              <a:rPr lang="en-ZA" sz="1400" dirty="0" err="1">
                <a:solidFill>
                  <a:srgbClr val="646B6B"/>
                </a:solidFill>
                <a:latin typeface="Helvetica" pitchFamily="2" charset="0"/>
              </a:rPr>
              <a:t>dit</a:t>
            </a:r>
            <a:r>
              <a:rPr lang="en-ZA" sz="1400" dirty="0">
                <a:solidFill>
                  <a:srgbClr val="646B6B"/>
                </a:solidFill>
                <a:latin typeface="Helvetica" pitchFamily="2" charset="0"/>
              </a:rPr>
              <a:t> is op die finale </a:t>
            </a:r>
            <a:r>
              <a:rPr lang="en-ZA" sz="1400" dirty="0" err="1">
                <a:solidFill>
                  <a:srgbClr val="646B6B"/>
                </a:solidFill>
                <a:latin typeface="Helvetica" pitchFamily="2" charset="0"/>
              </a:rPr>
              <a:t>publieke</a:t>
            </a:r>
            <a:r>
              <a:rPr lang="en-ZA" sz="1400" dirty="0">
                <a:solidFill>
                  <a:srgbClr val="646B6B"/>
                </a:solidFill>
                <a:latin typeface="Helvetica" pitchFamily="2" charset="0"/>
              </a:rPr>
              <a:t> </a:t>
            </a:r>
            <a:r>
              <a:rPr lang="en-ZA" sz="1400" dirty="0" err="1">
                <a:solidFill>
                  <a:srgbClr val="646B6B"/>
                </a:solidFill>
                <a:latin typeface="Helvetica" pitchFamily="2" charset="0"/>
              </a:rPr>
              <a:t>verslag</a:t>
            </a:r>
            <a:r>
              <a:rPr lang="en-ZA" sz="1400" dirty="0">
                <a:solidFill>
                  <a:srgbClr val="646B6B"/>
                </a:solidFill>
                <a:latin typeface="Helvetica" pitchFamily="2" charset="0"/>
              </a:rPr>
              <a:t> </a:t>
            </a:r>
            <a:r>
              <a:rPr lang="en-ZA" sz="1400" dirty="0" err="1">
                <a:solidFill>
                  <a:srgbClr val="646B6B"/>
                </a:solidFill>
                <a:latin typeface="Helvetica" pitchFamily="2" charset="0"/>
              </a:rPr>
              <a:t>beskikbaar</a:t>
            </a:r>
            <a:r>
              <a:rPr lang="en-ZA" sz="1400" dirty="0">
                <a:solidFill>
                  <a:srgbClr val="646B6B"/>
                </a:solidFill>
                <a:latin typeface="Helvetica" pitchFamily="2" charset="0"/>
              </a:rPr>
              <a:t> (maar </a:t>
            </a:r>
            <a:r>
              <a:rPr lang="en-ZA" sz="1400" dirty="0" err="1">
                <a:solidFill>
                  <a:srgbClr val="646B6B"/>
                </a:solidFill>
                <a:latin typeface="Helvetica" pitchFamily="2" charset="0"/>
              </a:rPr>
              <a:t>onthou</a:t>
            </a:r>
            <a:r>
              <a:rPr lang="en-ZA" sz="1400" dirty="0">
                <a:solidFill>
                  <a:srgbClr val="646B6B"/>
                </a:solidFill>
                <a:latin typeface="Helvetica" pitchFamily="2" charset="0"/>
              </a:rPr>
              <a:t> </a:t>
            </a:r>
            <a:r>
              <a:rPr lang="en-ZA" sz="1400" dirty="0" err="1">
                <a:solidFill>
                  <a:srgbClr val="646B6B"/>
                </a:solidFill>
                <a:latin typeface="Helvetica" pitchFamily="2" charset="0"/>
              </a:rPr>
              <a:t>dat</a:t>
            </a:r>
            <a:r>
              <a:rPr lang="en-ZA" sz="1400" dirty="0">
                <a:solidFill>
                  <a:srgbClr val="646B6B"/>
                </a:solidFill>
                <a:latin typeface="Helvetica" pitchFamily="2" charset="0"/>
              </a:rPr>
              <a:t> </a:t>
            </a:r>
            <a:r>
              <a:rPr lang="en-ZA" sz="1400" dirty="0" err="1">
                <a:solidFill>
                  <a:srgbClr val="646B6B"/>
                </a:solidFill>
                <a:latin typeface="Helvetica" pitchFamily="2" charset="0"/>
              </a:rPr>
              <a:t>mense</a:t>
            </a:r>
            <a:r>
              <a:rPr lang="en-ZA" sz="1400" dirty="0">
                <a:solidFill>
                  <a:srgbClr val="646B6B"/>
                </a:solidFill>
                <a:latin typeface="Helvetica" pitchFamily="2" charset="0"/>
              </a:rPr>
              <a:t> wat </a:t>
            </a:r>
            <a:r>
              <a:rPr lang="en-ZA" sz="1400" dirty="0" err="1">
                <a:solidFill>
                  <a:srgbClr val="646B6B"/>
                </a:solidFill>
                <a:latin typeface="Helvetica" pitchFamily="2" charset="0"/>
              </a:rPr>
              <a:t>negatiewe</a:t>
            </a:r>
            <a:r>
              <a:rPr lang="en-ZA" sz="1400" dirty="0">
                <a:solidFill>
                  <a:srgbClr val="646B6B"/>
                </a:solidFill>
                <a:latin typeface="Helvetica" pitchFamily="2" charset="0"/>
              </a:rPr>
              <a:t> </a:t>
            </a:r>
            <a:r>
              <a:rPr lang="en-ZA" sz="1400" dirty="0" err="1">
                <a:solidFill>
                  <a:srgbClr val="646B6B"/>
                </a:solidFill>
                <a:latin typeface="Helvetica" pitchFamily="2" charset="0"/>
              </a:rPr>
              <a:t>punte</a:t>
            </a:r>
            <a:r>
              <a:rPr lang="en-ZA" sz="1400" dirty="0">
                <a:solidFill>
                  <a:srgbClr val="646B6B"/>
                </a:solidFill>
                <a:latin typeface="Helvetica" pitchFamily="2" charset="0"/>
              </a:rPr>
              <a:t> gee </a:t>
            </a:r>
            <a:r>
              <a:rPr lang="en-ZA" sz="1400" dirty="0" err="1">
                <a:solidFill>
                  <a:srgbClr val="646B6B"/>
                </a:solidFill>
                <a:latin typeface="Helvetica" pitchFamily="2" charset="0"/>
              </a:rPr>
              <a:t>soms</a:t>
            </a:r>
            <a:r>
              <a:rPr lang="en-ZA" sz="1400" dirty="0">
                <a:solidFill>
                  <a:srgbClr val="646B6B"/>
                </a:solidFill>
                <a:latin typeface="Helvetica" pitchFamily="2" charset="0"/>
              </a:rPr>
              <a:t> tot </a:t>
            </a:r>
            <a:r>
              <a:rPr lang="en-ZA" sz="1400" dirty="0" err="1">
                <a:solidFill>
                  <a:srgbClr val="646B6B"/>
                </a:solidFill>
                <a:latin typeface="Helvetica" pitchFamily="2" charset="0"/>
              </a:rPr>
              <a:t>soveel</a:t>
            </a:r>
            <a:r>
              <a:rPr lang="en-ZA" sz="1400" dirty="0">
                <a:solidFill>
                  <a:srgbClr val="646B6B"/>
                </a:solidFill>
                <a:latin typeface="Helvetica" pitchFamily="2" charset="0"/>
              </a:rPr>
              <a:t> as 4x </a:t>
            </a:r>
            <a:r>
              <a:rPr lang="en-ZA" sz="1400" dirty="0" err="1">
                <a:solidFill>
                  <a:srgbClr val="646B6B"/>
                </a:solidFill>
                <a:latin typeface="Helvetica" pitchFamily="2" charset="0"/>
              </a:rPr>
              <a:t>meer</a:t>
            </a:r>
            <a:r>
              <a:rPr lang="en-ZA" sz="1400" dirty="0">
                <a:solidFill>
                  <a:srgbClr val="646B6B"/>
                </a:solidFill>
                <a:latin typeface="Helvetica" pitchFamily="2" charset="0"/>
              </a:rPr>
              <a:t> </a:t>
            </a:r>
            <a:r>
              <a:rPr lang="en-ZA" sz="1400" dirty="0" err="1">
                <a:solidFill>
                  <a:srgbClr val="646B6B"/>
                </a:solidFill>
                <a:latin typeface="Helvetica" pitchFamily="2" charset="0"/>
              </a:rPr>
              <a:t>geneig</a:t>
            </a:r>
            <a:r>
              <a:rPr lang="en-ZA" sz="1400" dirty="0">
                <a:solidFill>
                  <a:srgbClr val="646B6B"/>
                </a:solidFill>
                <a:latin typeface="Helvetica" pitchFamily="2" charset="0"/>
              </a:rPr>
              <a:t> is om </a:t>
            </a:r>
            <a:r>
              <a:rPr lang="en-ZA" sz="1400" dirty="0" err="1">
                <a:solidFill>
                  <a:srgbClr val="646B6B"/>
                </a:solidFill>
                <a:latin typeface="Helvetica" pitchFamily="2" charset="0"/>
              </a:rPr>
              <a:t>opmerkings</a:t>
            </a:r>
            <a:r>
              <a:rPr lang="en-ZA" sz="1400" dirty="0">
                <a:solidFill>
                  <a:srgbClr val="646B6B"/>
                </a:solidFill>
                <a:latin typeface="Helvetica" pitchFamily="2" charset="0"/>
              </a:rPr>
              <a:t> </a:t>
            </a:r>
            <a:r>
              <a:rPr lang="en-ZA" sz="1400" dirty="0" err="1">
                <a:solidFill>
                  <a:srgbClr val="646B6B"/>
                </a:solidFill>
                <a:latin typeface="Helvetica" pitchFamily="2" charset="0"/>
              </a:rPr>
              <a:t>te</a:t>
            </a:r>
            <a:r>
              <a:rPr lang="en-ZA" sz="1400" dirty="0">
                <a:solidFill>
                  <a:srgbClr val="646B6B"/>
                </a:solidFill>
                <a:latin typeface="Helvetica" pitchFamily="2" charset="0"/>
              </a:rPr>
              <a:t> </a:t>
            </a:r>
            <a:r>
              <a:rPr lang="en-ZA" sz="1400" dirty="0" err="1">
                <a:solidFill>
                  <a:srgbClr val="646B6B"/>
                </a:solidFill>
                <a:latin typeface="Helvetica" pitchFamily="2" charset="0"/>
              </a:rPr>
              <a:t>maak</a:t>
            </a:r>
            <a:r>
              <a:rPr lang="en-ZA" sz="1400" dirty="0">
                <a:solidFill>
                  <a:srgbClr val="646B6B"/>
                </a:solidFill>
                <a:latin typeface="Helvetica" pitchFamily="2" charset="0"/>
              </a:rPr>
              <a:t>).</a:t>
            </a:r>
          </a:p>
        </p:txBody>
      </p:sp>
    </p:spTree>
    <p:extLst>
      <p:ext uri="{BB962C8B-B14F-4D97-AF65-F5344CB8AC3E}">
        <p14:creationId xmlns:p14="http://schemas.microsoft.com/office/powerpoint/2010/main" val="2875165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6">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6">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90D4A5-821C-A3C0-CD38-6EC264769161}"/>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E2CBB1F0-56CA-7652-BDC9-5F4EF80BBBE6}"/>
              </a:ext>
            </a:extLst>
          </p:cNvPr>
          <p:cNvPicPr>
            <a:picLocks noChangeAspect="1"/>
          </p:cNvPicPr>
          <p:nvPr/>
        </p:nvPicPr>
        <p:blipFill>
          <a:blip r:embed="rId2"/>
          <a:srcRect l="9458" t="30469" r="6937" b="34495"/>
          <a:stretch>
            <a:fillRect/>
          </a:stretch>
        </p:blipFill>
        <p:spPr>
          <a:xfrm>
            <a:off x="466487" y="6178633"/>
            <a:ext cx="2291411" cy="679367"/>
          </a:xfrm>
          <a:prstGeom prst="rect">
            <a:avLst/>
          </a:prstGeom>
        </p:spPr>
      </p:pic>
      <p:sp>
        <p:nvSpPr>
          <p:cNvPr id="10" name="Title 1">
            <a:extLst>
              <a:ext uri="{FF2B5EF4-FFF2-40B4-BE49-F238E27FC236}">
                <a16:creationId xmlns:a16="http://schemas.microsoft.com/office/drawing/2014/main" id="{DE29D110-7A65-BDEE-A6A0-16B62AB22F01}"/>
              </a:ext>
            </a:extLst>
          </p:cNvPr>
          <p:cNvSpPr>
            <a:spLocks noGrp="1"/>
          </p:cNvSpPr>
          <p:nvPr>
            <p:ph type="ctrTitle"/>
          </p:nvPr>
        </p:nvSpPr>
        <p:spPr>
          <a:xfrm>
            <a:off x="360576" y="171496"/>
            <a:ext cx="9144000" cy="838414"/>
          </a:xfrm>
        </p:spPr>
        <p:txBody>
          <a:bodyPr>
            <a:normAutofit fontScale="90000"/>
          </a:bodyPr>
          <a:lstStyle/>
          <a:p>
            <a:pPr algn="l"/>
            <a:r>
              <a:rPr lang="en-US" sz="4400" dirty="0">
                <a:latin typeface="Helvetica" pitchFamily="2" charset="0"/>
              </a:rPr>
              <a:t>Was </a:t>
            </a:r>
            <a:r>
              <a:rPr lang="en-US" sz="4400" dirty="0" err="1">
                <a:latin typeface="Helvetica" pitchFamily="2" charset="0"/>
              </a:rPr>
              <a:t>uitslag</a:t>
            </a:r>
            <a:r>
              <a:rPr lang="en-US" sz="4400" dirty="0">
                <a:latin typeface="Helvetica" pitchFamily="2" charset="0"/>
              </a:rPr>
              <a:t> </a:t>
            </a:r>
            <a:r>
              <a:rPr lang="en-US" sz="4400" dirty="0" err="1">
                <a:latin typeface="Helvetica" pitchFamily="2" charset="0"/>
              </a:rPr>
              <a:t>statisties</a:t>
            </a:r>
            <a:r>
              <a:rPr lang="en-US" sz="4400" dirty="0">
                <a:latin typeface="Helvetica" pitchFamily="2" charset="0"/>
              </a:rPr>
              <a:t> </a:t>
            </a:r>
            <a:r>
              <a:rPr lang="en-US" sz="4400" dirty="0" err="1">
                <a:latin typeface="Helvetica" pitchFamily="2" charset="0"/>
              </a:rPr>
              <a:t>geloofwaardig</a:t>
            </a:r>
            <a:r>
              <a:rPr lang="en-US" sz="4400" dirty="0">
                <a:latin typeface="Helvetica" pitchFamily="2" charset="0"/>
              </a:rPr>
              <a:t>?</a:t>
            </a:r>
          </a:p>
        </p:txBody>
      </p:sp>
      <p:cxnSp>
        <p:nvCxnSpPr>
          <p:cNvPr id="13" name="Straight Connector 12">
            <a:extLst>
              <a:ext uri="{FF2B5EF4-FFF2-40B4-BE49-F238E27FC236}">
                <a16:creationId xmlns:a16="http://schemas.microsoft.com/office/drawing/2014/main" id="{5ED1DBE0-71C3-F4D2-B23C-F00AB7D622EC}"/>
              </a:ext>
            </a:extLst>
          </p:cNvPr>
          <p:cNvCxnSpPr/>
          <p:nvPr/>
        </p:nvCxnSpPr>
        <p:spPr>
          <a:xfrm>
            <a:off x="466487" y="100991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690DDB55-FD90-4B2B-7305-1D46360A748F}"/>
              </a:ext>
            </a:extLst>
          </p:cNvPr>
          <p:cNvSpPr txBox="1"/>
          <p:nvPr/>
        </p:nvSpPr>
        <p:spPr>
          <a:xfrm>
            <a:off x="466487" y="1072913"/>
            <a:ext cx="11184739" cy="5223033"/>
          </a:xfrm>
          <a:prstGeom prst="rect">
            <a:avLst/>
          </a:prstGeom>
          <a:noFill/>
        </p:spPr>
        <p:txBody>
          <a:bodyPr wrap="square">
            <a:spAutoFit/>
          </a:bodyPr>
          <a:lstStyle/>
          <a:p>
            <a:pPr marL="171450" indent="-171450">
              <a:lnSpc>
                <a:spcPct val="150000"/>
              </a:lnSpc>
              <a:buFont typeface="Arial" panose="020B0604020202020204" pitchFamily="34" charset="0"/>
              <a:buChar char="•"/>
            </a:pPr>
            <a:r>
              <a:rPr lang="en-ZA" sz="1400" dirty="0">
                <a:solidFill>
                  <a:srgbClr val="646B6B"/>
                </a:solidFill>
                <a:latin typeface="Helvetica" pitchFamily="2" charset="0"/>
              </a:rPr>
              <a:t>2025 : 569 </a:t>
            </a:r>
            <a:r>
              <a:rPr lang="en-ZA" sz="1400" dirty="0" err="1">
                <a:solidFill>
                  <a:srgbClr val="646B6B"/>
                </a:solidFill>
                <a:latin typeface="Helvetica" pitchFamily="2" charset="0"/>
              </a:rPr>
              <a:t>totale</a:t>
            </a:r>
            <a:r>
              <a:rPr lang="en-ZA" sz="1400" dirty="0">
                <a:solidFill>
                  <a:srgbClr val="646B6B"/>
                </a:solidFill>
                <a:latin typeface="Helvetica" pitchFamily="2" charset="0"/>
              </a:rPr>
              <a:t> </a:t>
            </a:r>
            <a:r>
              <a:rPr lang="en-ZA" sz="1400" dirty="0" err="1">
                <a:solidFill>
                  <a:srgbClr val="646B6B"/>
                </a:solidFill>
                <a:latin typeface="Helvetica" pitchFamily="2" charset="0"/>
              </a:rPr>
              <a:t>respondente</a:t>
            </a:r>
            <a:r>
              <a:rPr lang="en-ZA" sz="1400" dirty="0">
                <a:solidFill>
                  <a:srgbClr val="646B6B"/>
                </a:solidFill>
                <a:latin typeface="Helvetica" pitchFamily="2" charset="0"/>
              </a:rPr>
              <a:t> - 307/400 </a:t>
            </a:r>
            <a:r>
              <a:rPr lang="en-ZA" sz="1400" dirty="0" err="1">
                <a:solidFill>
                  <a:srgbClr val="646B6B"/>
                </a:solidFill>
                <a:latin typeface="Helvetica" pitchFamily="2" charset="0"/>
              </a:rPr>
              <a:t>aandeelhouers</a:t>
            </a:r>
            <a:r>
              <a:rPr lang="en-ZA" sz="1400" dirty="0">
                <a:solidFill>
                  <a:srgbClr val="646B6B"/>
                </a:solidFill>
                <a:latin typeface="Helvetica" pitchFamily="2" charset="0"/>
              </a:rPr>
              <a:t> </a:t>
            </a:r>
            <a:r>
              <a:rPr lang="en-ZA" sz="1400" dirty="0" err="1">
                <a:solidFill>
                  <a:srgbClr val="646B6B"/>
                </a:solidFill>
                <a:latin typeface="Helvetica" pitchFamily="2" charset="0"/>
              </a:rPr>
              <a:t>en</a:t>
            </a:r>
            <a:r>
              <a:rPr lang="en-ZA" sz="1400" dirty="0">
                <a:solidFill>
                  <a:srgbClr val="646B6B"/>
                </a:solidFill>
                <a:latin typeface="Helvetica" pitchFamily="2" charset="0"/>
              </a:rPr>
              <a:t> 165/1792 </a:t>
            </a:r>
            <a:r>
              <a:rPr lang="en-ZA" sz="1400" dirty="0" err="1">
                <a:solidFill>
                  <a:srgbClr val="646B6B"/>
                </a:solidFill>
                <a:latin typeface="Helvetica" pitchFamily="2" charset="0"/>
              </a:rPr>
              <a:t>nie-aandeelhouers</a:t>
            </a:r>
            <a:r>
              <a:rPr lang="en-ZA" sz="1400" dirty="0">
                <a:solidFill>
                  <a:srgbClr val="646B6B"/>
                </a:solidFill>
                <a:latin typeface="Helvetica" pitchFamily="2" charset="0"/>
              </a:rPr>
              <a:t> </a:t>
            </a:r>
            <a:r>
              <a:rPr lang="en-ZA" sz="1400" dirty="0" err="1">
                <a:solidFill>
                  <a:srgbClr val="646B6B"/>
                </a:solidFill>
                <a:latin typeface="Helvetica" pitchFamily="2" charset="0"/>
              </a:rPr>
              <a:t>uit</a:t>
            </a:r>
            <a:r>
              <a:rPr lang="en-ZA" sz="1400" dirty="0">
                <a:solidFill>
                  <a:srgbClr val="646B6B"/>
                </a:solidFill>
                <a:latin typeface="Helvetica" pitchFamily="2" charset="0"/>
              </a:rPr>
              <a:t> </a:t>
            </a:r>
            <a:r>
              <a:rPr lang="en-ZA" sz="1400" dirty="0" err="1">
                <a:solidFill>
                  <a:srgbClr val="646B6B"/>
                </a:solidFill>
                <a:latin typeface="Helvetica" pitchFamily="2" charset="0"/>
              </a:rPr>
              <a:t>totale</a:t>
            </a:r>
            <a:r>
              <a:rPr lang="en-ZA" sz="1400" dirty="0">
                <a:solidFill>
                  <a:srgbClr val="646B6B"/>
                </a:solidFill>
                <a:latin typeface="Helvetica" pitchFamily="2" charset="0"/>
              </a:rPr>
              <a:t> </a:t>
            </a:r>
            <a:r>
              <a:rPr lang="en-ZA" sz="1400" dirty="0" err="1">
                <a:solidFill>
                  <a:srgbClr val="646B6B"/>
                </a:solidFill>
                <a:latin typeface="Helvetica" pitchFamily="2" charset="0"/>
              </a:rPr>
              <a:t>volwasse</a:t>
            </a:r>
            <a:r>
              <a:rPr lang="en-ZA" sz="1400" dirty="0">
                <a:solidFill>
                  <a:srgbClr val="646B6B"/>
                </a:solidFill>
                <a:latin typeface="Helvetica" pitchFamily="2" charset="0"/>
              </a:rPr>
              <a:t> </a:t>
            </a:r>
            <a:r>
              <a:rPr lang="en-ZA" sz="1400" dirty="0" err="1">
                <a:solidFill>
                  <a:srgbClr val="646B6B"/>
                </a:solidFill>
                <a:latin typeface="Helvetica" pitchFamily="2" charset="0"/>
              </a:rPr>
              <a:t>populasie</a:t>
            </a:r>
            <a:r>
              <a:rPr lang="en-ZA" sz="1400" dirty="0">
                <a:solidFill>
                  <a:srgbClr val="646B6B"/>
                </a:solidFill>
                <a:latin typeface="Helvetica" pitchFamily="2" charset="0"/>
              </a:rPr>
              <a:t> van 2192.</a:t>
            </a:r>
          </a:p>
          <a:p>
            <a:pPr marL="171450" indent="-171450">
              <a:lnSpc>
                <a:spcPct val="150000"/>
              </a:lnSpc>
              <a:buFont typeface="Arial" panose="020B0604020202020204" pitchFamily="34" charset="0"/>
              <a:buChar char="•"/>
            </a:pPr>
            <a:r>
              <a:rPr lang="en-ZA" sz="1400" dirty="0">
                <a:solidFill>
                  <a:srgbClr val="646B6B"/>
                </a:solidFill>
                <a:latin typeface="Helvetica" pitchFamily="2" charset="0"/>
              </a:rPr>
              <a:t>2026 : 469 </a:t>
            </a:r>
            <a:r>
              <a:rPr lang="en-ZA" sz="1400" dirty="0" err="1">
                <a:solidFill>
                  <a:srgbClr val="646B6B"/>
                </a:solidFill>
                <a:latin typeface="Helvetica" pitchFamily="2" charset="0"/>
              </a:rPr>
              <a:t>totale</a:t>
            </a:r>
            <a:r>
              <a:rPr lang="en-ZA" sz="1400" dirty="0">
                <a:solidFill>
                  <a:srgbClr val="646B6B"/>
                </a:solidFill>
                <a:latin typeface="Helvetica" pitchFamily="2" charset="0"/>
              </a:rPr>
              <a:t> </a:t>
            </a:r>
            <a:r>
              <a:rPr lang="en-ZA" sz="1400" dirty="0" err="1">
                <a:solidFill>
                  <a:srgbClr val="646B6B"/>
                </a:solidFill>
                <a:latin typeface="Helvetica" pitchFamily="2" charset="0"/>
              </a:rPr>
              <a:t>respondente</a:t>
            </a:r>
            <a:r>
              <a:rPr lang="en-ZA" sz="1400" dirty="0">
                <a:solidFill>
                  <a:srgbClr val="646B6B"/>
                </a:solidFill>
                <a:latin typeface="Helvetica" pitchFamily="2" charset="0"/>
              </a:rPr>
              <a:t> - 243/400 </a:t>
            </a:r>
            <a:r>
              <a:rPr lang="en-ZA" sz="1400" dirty="0" err="1">
                <a:solidFill>
                  <a:srgbClr val="646B6B"/>
                </a:solidFill>
                <a:latin typeface="Helvetica" pitchFamily="2" charset="0"/>
              </a:rPr>
              <a:t>aandeelhouers</a:t>
            </a:r>
            <a:r>
              <a:rPr lang="en-ZA" sz="1400" dirty="0">
                <a:solidFill>
                  <a:srgbClr val="646B6B"/>
                </a:solidFill>
                <a:latin typeface="Helvetica" pitchFamily="2" charset="0"/>
              </a:rPr>
              <a:t> </a:t>
            </a:r>
            <a:r>
              <a:rPr lang="en-ZA" sz="1400" dirty="0" err="1">
                <a:solidFill>
                  <a:srgbClr val="646B6B"/>
                </a:solidFill>
                <a:latin typeface="Helvetica" pitchFamily="2" charset="0"/>
              </a:rPr>
              <a:t>en</a:t>
            </a:r>
            <a:r>
              <a:rPr lang="en-ZA" sz="1400" dirty="0">
                <a:solidFill>
                  <a:srgbClr val="646B6B"/>
                </a:solidFill>
                <a:latin typeface="Helvetica" pitchFamily="2" charset="0"/>
              </a:rPr>
              <a:t> 160/1754 </a:t>
            </a:r>
            <a:r>
              <a:rPr lang="en-ZA" sz="1400" dirty="0" err="1">
                <a:solidFill>
                  <a:srgbClr val="646B6B"/>
                </a:solidFill>
                <a:latin typeface="Helvetica" pitchFamily="2" charset="0"/>
              </a:rPr>
              <a:t>nie-aandeelhouers</a:t>
            </a:r>
            <a:r>
              <a:rPr lang="en-ZA" sz="1400" dirty="0">
                <a:solidFill>
                  <a:srgbClr val="646B6B"/>
                </a:solidFill>
                <a:latin typeface="Helvetica" pitchFamily="2" charset="0"/>
              </a:rPr>
              <a:t> </a:t>
            </a:r>
            <a:r>
              <a:rPr lang="en-ZA" sz="1400" dirty="0" err="1">
                <a:solidFill>
                  <a:srgbClr val="646B6B"/>
                </a:solidFill>
                <a:latin typeface="Helvetica" pitchFamily="2" charset="0"/>
              </a:rPr>
              <a:t>uit</a:t>
            </a:r>
            <a:r>
              <a:rPr lang="en-ZA" sz="1400" dirty="0">
                <a:solidFill>
                  <a:srgbClr val="646B6B"/>
                </a:solidFill>
                <a:latin typeface="Helvetica" pitchFamily="2" charset="0"/>
              </a:rPr>
              <a:t> </a:t>
            </a:r>
            <a:r>
              <a:rPr lang="en-ZA" sz="1400" dirty="0" err="1">
                <a:solidFill>
                  <a:srgbClr val="646B6B"/>
                </a:solidFill>
                <a:latin typeface="Helvetica" pitchFamily="2" charset="0"/>
              </a:rPr>
              <a:t>totale</a:t>
            </a:r>
            <a:r>
              <a:rPr lang="en-ZA" sz="1400" dirty="0">
                <a:solidFill>
                  <a:srgbClr val="646B6B"/>
                </a:solidFill>
                <a:latin typeface="Helvetica" pitchFamily="2" charset="0"/>
              </a:rPr>
              <a:t> </a:t>
            </a:r>
            <a:r>
              <a:rPr lang="en-ZA" sz="1400" dirty="0" err="1">
                <a:solidFill>
                  <a:srgbClr val="646B6B"/>
                </a:solidFill>
                <a:latin typeface="Helvetica" pitchFamily="2" charset="0"/>
              </a:rPr>
              <a:t>volwasse</a:t>
            </a:r>
            <a:r>
              <a:rPr lang="en-ZA" sz="1400" dirty="0">
                <a:solidFill>
                  <a:srgbClr val="646B6B"/>
                </a:solidFill>
                <a:latin typeface="Helvetica" pitchFamily="2" charset="0"/>
              </a:rPr>
              <a:t> </a:t>
            </a:r>
            <a:r>
              <a:rPr lang="en-ZA" sz="1400" dirty="0" err="1">
                <a:solidFill>
                  <a:srgbClr val="646B6B"/>
                </a:solidFill>
                <a:latin typeface="Helvetica" pitchFamily="2" charset="0"/>
              </a:rPr>
              <a:t>populasie</a:t>
            </a:r>
            <a:r>
              <a:rPr lang="en-ZA" sz="1400" dirty="0">
                <a:solidFill>
                  <a:srgbClr val="646B6B"/>
                </a:solidFill>
                <a:latin typeface="Helvetica" pitchFamily="2" charset="0"/>
              </a:rPr>
              <a:t> van 2154.</a:t>
            </a:r>
          </a:p>
          <a:p>
            <a:pPr marL="171450" indent="-171450">
              <a:lnSpc>
                <a:spcPct val="150000"/>
              </a:lnSpc>
              <a:buFont typeface="Arial" panose="020B0604020202020204" pitchFamily="34" charset="0"/>
              <a:buChar char="•"/>
            </a:pPr>
            <a:r>
              <a:rPr lang="en-ZA" sz="1400" dirty="0">
                <a:solidFill>
                  <a:srgbClr val="646B6B"/>
                </a:solidFill>
                <a:latin typeface="Helvetica" pitchFamily="2" charset="0"/>
              </a:rPr>
              <a:t>Hoe </a:t>
            </a:r>
            <a:r>
              <a:rPr lang="en-ZA" sz="1400" dirty="0" err="1">
                <a:solidFill>
                  <a:srgbClr val="646B6B"/>
                </a:solidFill>
                <a:latin typeface="Helvetica" pitchFamily="2" charset="0"/>
              </a:rPr>
              <a:t>seker</a:t>
            </a:r>
            <a:r>
              <a:rPr lang="en-ZA" sz="1400" dirty="0">
                <a:solidFill>
                  <a:srgbClr val="646B6B"/>
                </a:solidFill>
                <a:latin typeface="Helvetica" pitchFamily="2" charset="0"/>
              </a:rPr>
              <a:t> is </a:t>
            </a:r>
            <a:r>
              <a:rPr lang="en-ZA" sz="1400" dirty="0" err="1">
                <a:solidFill>
                  <a:srgbClr val="646B6B"/>
                </a:solidFill>
                <a:latin typeface="Helvetica" pitchFamily="2" charset="0"/>
              </a:rPr>
              <a:t>ons</a:t>
            </a:r>
            <a:r>
              <a:rPr lang="en-ZA" sz="1400" dirty="0">
                <a:solidFill>
                  <a:srgbClr val="646B6B"/>
                </a:solidFill>
                <a:latin typeface="Helvetica" pitchFamily="2" charset="0"/>
              </a:rPr>
              <a:t> die </a:t>
            </a:r>
            <a:r>
              <a:rPr lang="en-ZA" sz="1400" dirty="0" err="1">
                <a:solidFill>
                  <a:srgbClr val="646B6B"/>
                </a:solidFill>
                <a:latin typeface="Helvetica" pitchFamily="2" charset="0"/>
              </a:rPr>
              <a:t>uitslag</a:t>
            </a:r>
            <a:r>
              <a:rPr lang="en-ZA" sz="1400" dirty="0">
                <a:solidFill>
                  <a:srgbClr val="646B6B"/>
                </a:solidFill>
                <a:latin typeface="Helvetica" pitchFamily="2" charset="0"/>
              </a:rPr>
              <a:t> was ‘n ware </a:t>
            </a:r>
            <a:r>
              <a:rPr lang="en-ZA" sz="1400" dirty="0" err="1">
                <a:solidFill>
                  <a:srgbClr val="646B6B"/>
                </a:solidFill>
                <a:latin typeface="Helvetica" pitchFamily="2" charset="0"/>
              </a:rPr>
              <a:t>refleksie</a:t>
            </a:r>
            <a:r>
              <a:rPr lang="en-ZA" sz="1400" dirty="0">
                <a:solidFill>
                  <a:srgbClr val="646B6B"/>
                </a:solidFill>
                <a:latin typeface="Helvetica" pitchFamily="2" charset="0"/>
              </a:rPr>
              <a:t> van hoe </a:t>
            </a:r>
            <a:r>
              <a:rPr lang="en-ZA" sz="1400" dirty="0" err="1">
                <a:solidFill>
                  <a:srgbClr val="646B6B"/>
                </a:solidFill>
                <a:latin typeface="Helvetica" pitchFamily="2" charset="0"/>
              </a:rPr>
              <a:t>Oraniërs</a:t>
            </a:r>
            <a:r>
              <a:rPr lang="en-ZA" sz="1400" dirty="0">
                <a:solidFill>
                  <a:srgbClr val="646B6B"/>
                </a:solidFill>
                <a:latin typeface="Helvetica" pitchFamily="2" charset="0"/>
              </a:rPr>
              <a:t> </a:t>
            </a:r>
            <a:r>
              <a:rPr lang="en-ZA" sz="1400" dirty="0" err="1">
                <a:solidFill>
                  <a:srgbClr val="646B6B"/>
                </a:solidFill>
                <a:latin typeface="Helvetica" pitchFamily="2" charset="0"/>
              </a:rPr>
              <a:t>voel</a:t>
            </a:r>
            <a:r>
              <a:rPr lang="en-ZA" sz="1400" dirty="0">
                <a:solidFill>
                  <a:srgbClr val="646B6B"/>
                </a:solidFill>
                <a:latin typeface="Helvetica" pitchFamily="2" charset="0"/>
              </a:rPr>
              <a:t>?</a:t>
            </a:r>
          </a:p>
          <a:p>
            <a:pPr marL="628650" lvl="1" indent="-171450">
              <a:lnSpc>
                <a:spcPct val="150000"/>
              </a:lnSpc>
              <a:buFont typeface="Arial" panose="020B0604020202020204" pitchFamily="34" charset="0"/>
              <a:buChar char="•"/>
            </a:pPr>
            <a:r>
              <a:rPr lang="en-ZA" sz="1400" dirty="0" err="1">
                <a:solidFill>
                  <a:srgbClr val="646B6B"/>
                </a:solidFill>
                <a:latin typeface="Helvetica" pitchFamily="2" charset="0"/>
              </a:rPr>
              <a:t>Bv</a:t>
            </a:r>
            <a:r>
              <a:rPr lang="en-ZA" sz="1400" dirty="0">
                <a:solidFill>
                  <a:srgbClr val="646B6B"/>
                </a:solidFill>
                <a:latin typeface="Helvetica" pitchFamily="2" charset="0"/>
              </a:rPr>
              <a:t> </a:t>
            </a:r>
            <a:r>
              <a:rPr lang="en-ZA" sz="1400" dirty="0" err="1">
                <a:solidFill>
                  <a:srgbClr val="646B6B"/>
                </a:solidFill>
                <a:latin typeface="Helvetica" pitchFamily="2" charset="0"/>
              </a:rPr>
              <a:t>Vraag</a:t>
            </a:r>
            <a:r>
              <a:rPr lang="en-ZA" sz="1400" dirty="0">
                <a:solidFill>
                  <a:srgbClr val="646B6B"/>
                </a:solidFill>
                <a:latin typeface="Helvetica" pitchFamily="2" charset="0"/>
              </a:rPr>
              <a:t> 67 : “</a:t>
            </a:r>
            <a:r>
              <a:rPr lang="nl-NL" sz="1400" dirty="0">
                <a:solidFill>
                  <a:srgbClr val="646B6B"/>
                </a:solidFill>
                <a:latin typeface="Helvetica" pitchFamily="2" charset="0"/>
              </a:rPr>
              <a:t>Hoe suksesvol dink jy is die Orania Dorpsraad as geheel in die uitvoering van munisipale verpligtinge?                               1 = Uiters onsuksesvol. Hulle doen baie slegte werk.       10 = Uiters suksesvol. Hulle doen onverbeterbare werk.”</a:t>
            </a:r>
          </a:p>
          <a:p>
            <a:pPr marL="628650" lvl="1" indent="-171450">
              <a:lnSpc>
                <a:spcPct val="150000"/>
              </a:lnSpc>
              <a:buFont typeface="Arial" panose="020B0604020202020204" pitchFamily="34" charset="0"/>
              <a:buChar char="•"/>
            </a:pPr>
            <a:r>
              <a:rPr lang="nl-NL" sz="1400" dirty="0">
                <a:solidFill>
                  <a:srgbClr val="646B6B"/>
                </a:solidFill>
                <a:latin typeface="Helvetica" pitchFamily="2" charset="0"/>
              </a:rPr>
              <a:t>326 </a:t>
            </a:r>
            <a:r>
              <a:rPr lang="nl-NL" sz="1400" b="1" dirty="0">
                <a:solidFill>
                  <a:srgbClr val="646B6B"/>
                </a:solidFill>
                <a:latin typeface="Helvetica" pitchFamily="2" charset="0"/>
              </a:rPr>
              <a:t>Inwoners in totaal </a:t>
            </a:r>
            <a:r>
              <a:rPr lang="nl-NL" sz="1400" dirty="0">
                <a:solidFill>
                  <a:srgbClr val="646B6B"/>
                </a:solidFill>
                <a:latin typeface="Helvetica" pitchFamily="2" charset="0"/>
              </a:rPr>
              <a:t>het geantwoord </a:t>
            </a:r>
          </a:p>
          <a:p>
            <a:pPr marL="1085850" lvl="2" indent="-171450">
              <a:lnSpc>
                <a:spcPct val="150000"/>
              </a:lnSpc>
              <a:buFont typeface="Arial" panose="020B0604020202020204" pitchFamily="34" charset="0"/>
              <a:buChar char="•"/>
            </a:pPr>
            <a:r>
              <a:rPr lang="nl-NL" sz="1400" dirty="0">
                <a:solidFill>
                  <a:srgbClr val="646B6B"/>
                </a:solidFill>
                <a:latin typeface="Helvetica" pitchFamily="2" charset="0"/>
              </a:rPr>
              <a:t>Gem = 8.07/10 ± 0.18 (95% sekerheidsinterval - met standaard afwyking van 1.77)</a:t>
            </a:r>
          </a:p>
          <a:p>
            <a:pPr marL="1085850" lvl="2" indent="-171450">
              <a:lnSpc>
                <a:spcPct val="150000"/>
              </a:lnSpc>
              <a:buFont typeface="Arial" panose="020B0604020202020204" pitchFamily="34" charset="0"/>
              <a:buChar char="•"/>
            </a:pPr>
            <a:r>
              <a:rPr lang="nl-NL" sz="1400" dirty="0">
                <a:solidFill>
                  <a:srgbClr val="646B6B"/>
                </a:solidFill>
                <a:latin typeface="Helvetica" pitchFamily="2" charset="0"/>
              </a:rPr>
              <a:t>(1) Mediaan = 8. (2) Interkwartielreeks = 2 (tussen 7 en 9). (3) % wat 8+ gee </a:t>
            </a:r>
            <a:r>
              <a:rPr lang="fi-FI" sz="1400" dirty="0">
                <a:solidFill>
                  <a:srgbClr val="646B6B"/>
                </a:solidFill>
                <a:latin typeface="Helvetica" pitchFamily="2" charset="0"/>
              </a:rPr>
              <a:t>73.3% (±4.4% teen 95% sekerheid)</a:t>
            </a:r>
            <a:endParaRPr lang="nl-NL" sz="1400" dirty="0">
              <a:solidFill>
                <a:srgbClr val="646B6B"/>
              </a:solidFill>
              <a:latin typeface="Helvetica" pitchFamily="2" charset="0"/>
            </a:endParaRPr>
          </a:p>
          <a:p>
            <a:pPr marL="628650" lvl="1" indent="-171450">
              <a:lnSpc>
                <a:spcPct val="150000"/>
              </a:lnSpc>
              <a:buFont typeface="Arial" panose="020B0604020202020204" pitchFamily="34" charset="0"/>
              <a:buChar char="•"/>
            </a:pPr>
            <a:r>
              <a:rPr lang="nl-NL" sz="1400" dirty="0">
                <a:solidFill>
                  <a:srgbClr val="646B6B"/>
                </a:solidFill>
                <a:latin typeface="Helvetica" pitchFamily="2" charset="0"/>
              </a:rPr>
              <a:t>206 </a:t>
            </a:r>
            <a:r>
              <a:rPr lang="nl-NL" sz="1400" b="1" dirty="0">
                <a:solidFill>
                  <a:srgbClr val="646B6B"/>
                </a:solidFill>
                <a:latin typeface="Helvetica" pitchFamily="2" charset="0"/>
              </a:rPr>
              <a:t>Aandeelhouers</a:t>
            </a:r>
            <a:r>
              <a:rPr lang="nl-NL" sz="1400" dirty="0">
                <a:solidFill>
                  <a:srgbClr val="646B6B"/>
                </a:solidFill>
                <a:latin typeface="Helvetica" pitchFamily="2" charset="0"/>
              </a:rPr>
              <a:t> het geantwoord</a:t>
            </a:r>
          </a:p>
          <a:p>
            <a:pPr marL="1085850" lvl="2" indent="-171450">
              <a:lnSpc>
                <a:spcPct val="150000"/>
              </a:lnSpc>
              <a:buFont typeface="Arial" panose="020B0604020202020204" pitchFamily="34" charset="0"/>
              <a:buChar char="•"/>
            </a:pPr>
            <a:r>
              <a:rPr lang="nl-NL" sz="1400" dirty="0">
                <a:solidFill>
                  <a:srgbClr val="646B6B"/>
                </a:solidFill>
                <a:latin typeface="Helvetica" pitchFamily="2" charset="0"/>
              </a:rPr>
              <a:t>Gem = 8.12/10 ± 0.16 (95% sekerheidsinterval – met standaard afwyking van 1.74)</a:t>
            </a:r>
          </a:p>
          <a:p>
            <a:pPr marL="1085850" lvl="2" indent="-171450">
              <a:lnSpc>
                <a:spcPct val="150000"/>
              </a:lnSpc>
              <a:buFont typeface="Arial" panose="020B0604020202020204" pitchFamily="34" charset="0"/>
              <a:buChar char="•"/>
            </a:pPr>
            <a:r>
              <a:rPr lang="nl-NL" sz="1400" dirty="0">
                <a:solidFill>
                  <a:srgbClr val="646B6B"/>
                </a:solidFill>
                <a:latin typeface="Helvetica" pitchFamily="2" charset="0"/>
              </a:rPr>
              <a:t>(1) Mediaan = 8. (2) Interkwartielreeks = 2 (tussen 7 en 9). (3) % wat 8+ gee = </a:t>
            </a:r>
            <a:r>
              <a:rPr lang="fi-FI" sz="1400" dirty="0">
                <a:solidFill>
                  <a:srgbClr val="646B6B"/>
                </a:solidFill>
                <a:latin typeface="Helvetica" pitchFamily="2" charset="0"/>
              </a:rPr>
              <a:t>74.3% (±4.1% teen 95% sekerheid)</a:t>
            </a:r>
            <a:endParaRPr lang="nl-NL" sz="1400" dirty="0">
              <a:solidFill>
                <a:srgbClr val="646B6B"/>
              </a:solidFill>
              <a:latin typeface="Helvetica" pitchFamily="2" charset="0"/>
            </a:endParaRPr>
          </a:p>
          <a:p>
            <a:pPr marL="628650" lvl="1" indent="-171450">
              <a:lnSpc>
                <a:spcPct val="150000"/>
              </a:lnSpc>
              <a:buFont typeface="Arial" panose="020B0604020202020204" pitchFamily="34" charset="0"/>
              <a:buChar char="•"/>
            </a:pPr>
            <a:r>
              <a:rPr lang="nl-NL" sz="1400" dirty="0">
                <a:solidFill>
                  <a:srgbClr val="646B6B"/>
                </a:solidFill>
                <a:latin typeface="Helvetica" pitchFamily="2" charset="0"/>
              </a:rPr>
              <a:t>120 </a:t>
            </a:r>
            <a:r>
              <a:rPr lang="nl-NL" sz="1400" b="1" dirty="0">
                <a:solidFill>
                  <a:srgbClr val="646B6B"/>
                </a:solidFill>
                <a:latin typeface="Helvetica" pitchFamily="2" charset="0"/>
              </a:rPr>
              <a:t>Nie-aandeelhouers</a:t>
            </a:r>
            <a:r>
              <a:rPr lang="nl-NL" sz="1400" dirty="0">
                <a:solidFill>
                  <a:srgbClr val="646B6B"/>
                </a:solidFill>
                <a:latin typeface="Helvetica" pitchFamily="2" charset="0"/>
              </a:rPr>
              <a:t> het geantwoord</a:t>
            </a:r>
          </a:p>
          <a:p>
            <a:pPr marL="1085850" lvl="2" indent="-171450">
              <a:lnSpc>
                <a:spcPct val="150000"/>
              </a:lnSpc>
              <a:buFont typeface="Arial" panose="020B0604020202020204" pitchFamily="34" charset="0"/>
              <a:buChar char="•"/>
            </a:pPr>
            <a:r>
              <a:rPr lang="nl-NL" sz="1400" dirty="0">
                <a:solidFill>
                  <a:srgbClr val="646B6B"/>
                </a:solidFill>
                <a:latin typeface="Helvetica" pitchFamily="2" charset="0"/>
              </a:rPr>
              <a:t>Gem = 7.97/10 ± 0.36 (95% sekerheidsinterval – met standaard afwyking van 2.08)</a:t>
            </a:r>
          </a:p>
          <a:p>
            <a:pPr marL="1085850" lvl="2" indent="-171450">
              <a:lnSpc>
                <a:spcPct val="150000"/>
              </a:lnSpc>
              <a:buFont typeface="Arial" panose="020B0604020202020204" pitchFamily="34" charset="0"/>
              <a:buChar char="•"/>
            </a:pPr>
            <a:r>
              <a:rPr lang="nl-NL" sz="1400" dirty="0">
                <a:solidFill>
                  <a:srgbClr val="646B6B"/>
                </a:solidFill>
                <a:latin typeface="Helvetica" pitchFamily="2" charset="0"/>
              </a:rPr>
              <a:t>(1) Mediaan = 8. (2) Interkwartielreeks = 2 (tussen 7 en 9). (3) % wat 8+ gee = </a:t>
            </a:r>
            <a:r>
              <a:rPr lang="fi-FI" sz="1400" dirty="0">
                <a:solidFill>
                  <a:srgbClr val="646B6B"/>
                </a:solidFill>
                <a:latin typeface="Helvetica" pitchFamily="2" charset="0"/>
              </a:rPr>
              <a:t>71.7% (±7.6% teen 95% sekerheid)</a:t>
            </a:r>
            <a:endParaRPr lang="nl-NL" sz="1400" dirty="0">
              <a:solidFill>
                <a:srgbClr val="646B6B"/>
              </a:solidFill>
              <a:latin typeface="Helvetica" pitchFamily="2" charset="0"/>
            </a:endParaRPr>
          </a:p>
          <a:p>
            <a:pPr marL="171450" indent="-171450">
              <a:lnSpc>
                <a:spcPct val="150000"/>
              </a:lnSpc>
              <a:buFont typeface="Arial" panose="020B0604020202020204" pitchFamily="34" charset="0"/>
              <a:buChar char="•"/>
            </a:pPr>
            <a:r>
              <a:rPr lang="en-ZA" sz="1400" b="1" dirty="0" err="1">
                <a:solidFill>
                  <a:srgbClr val="646B6B"/>
                </a:solidFill>
                <a:latin typeface="Helvetica" pitchFamily="2" charset="0"/>
              </a:rPr>
              <a:t>Hierdie</a:t>
            </a:r>
            <a:r>
              <a:rPr lang="en-ZA" sz="1400" b="1" dirty="0">
                <a:solidFill>
                  <a:srgbClr val="646B6B"/>
                </a:solidFill>
                <a:latin typeface="Helvetica" pitchFamily="2" charset="0"/>
              </a:rPr>
              <a:t> </a:t>
            </a:r>
            <a:r>
              <a:rPr lang="en-ZA" sz="1400" b="1" dirty="0" err="1">
                <a:solidFill>
                  <a:srgbClr val="646B6B"/>
                </a:solidFill>
                <a:latin typeface="Helvetica" pitchFamily="2" charset="0"/>
              </a:rPr>
              <a:t>meningsopname</a:t>
            </a:r>
            <a:r>
              <a:rPr lang="en-ZA" sz="1400" b="1" dirty="0">
                <a:solidFill>
                  <a:srgbClr val="646B6B"/>
                </a:solidFill>
                <a:latin typeface="Helvetica" pitchFamily="2" charset="0"/>
              </a:rPr>
              <a:t> was </a:t>
            </a:r>
            <a:r>
              <a:rPr lang="en-ZA" sz="1400" b="1" dirty="0" err="1">
                <a:solidFill>
                  <a:srgbClr val="646B6B"/>
                </a:solidFill>
                <a:latin typeface="Helvetica" pitchFamily="2" charset="0"/>
              </a:rPr>
              <a:t>dus</a:t>
            </a:r>
            <a:r>
              <a:rPr lang="en-ZA" sz="1400" b="1" dirty="0">
                <a:solidFill>
                  <a:srgbClr val="646B6B"/>
                </a:solidFill>
                <a:latin typeface="Helvetica" pitchFamily="2" charset="0"/>
              </a:rPr>
              <a:t> </a:t>
            </a:r>
            <a:r>
              <a:rPr lang="en-ZA" sz="1400" b="1" dirty="0" err="1">
                <a:solidFill>
                  <a:srgbClr val="646B6B"/>
                </a:solidFill>
                <a:latin typeface="Helvetica" pitchFamily="2" charset="0"/>
              </a:rPr>
              <a:t>baie</a:t>
            </a:r>
            <a:r>
              <a:rPr lang="en-ZA" sz="1400" b="1" dirty="0">
                <a:solidFill>
                  <a:srgbClr val="646B6B"/>
                </a:solidFill>
                <a:latin typeface="Helvetica" pitchFamily="2" charset="0"/>
              </a:rPr>
              <a:t> </a:t>
            </a:r>
            <a:r>
              <a:rPr lang="en-ZA" sz="1400" b="1" dirty="0" err="1">
                <a:solidFill>
                  <a:srgbClr val="646B6B"/>
                </a:solidFill>
                <a:latin typeface="Helvetica" pitchFamily="2" charset="0"/>
              </a:rPr>
              <a:t>suksesvol</a:t>
            </a:r>
            <a:r>
              <a:rPr lang="en-ZA" sz="1400" b="1" dirty="0">
                <a:solidFill>
                  <a:srgbClr val="646B6B"/>
                </a:solidFill>
                <a:latin typeface="Helvetica" pitchFamily="2" charset="0"/>
              </a:rPr>
              <a:t> om ‘n </a:t>
            </a:r>
            <a:r>
              <a:rPr lang="en-ZA" sz="1400" b="1" dirty="0" err="1">
                <a:solidFill>
                  <a:srgbClr val="646B6B"/>
                </a:solidFill>
                <a:latin typeface="Helvetica" pitchFamily="2" charset="0"/>
              </a:rPr>
              <a:t>akkurate</a:t>
            </a:r>
            <a:r>
              <a:rPr lang="en-ZA" sz="1400" b="1" dirty="0">
                <a:solidFill>
                  <a:srgbClr val="646B6B"/>
                </a:solidFill>
                <a:latin typeface="Helvetica" pitchFamily="2" charset="0"/>
              </a:rPr>
              <a:t> meting </a:t>
            </a:r>
            <a:r>
              <a:rPr lang="en-ZA" sz="1400" b="1" dirty="0" err="1">
                <a:solidFill>
                  <a:srgbClr val="646B6B"/>
                </a:solidFill>
                <a:latin typeface="Helvetica" pitchFamily="2" charset="0"/>
              </a:rPr>
              <a:t>te</a:t>
            </a:r>
            <a:r>
              <a:rPr lang="en-ZA" sz="1400" b="1" dirty="0">
                <a:solidFill>
                  <a:srgbClr val="646B6B"/>
                </a:solidFill>
                <a:latin typeface="Helvetica" pitchFamily="2" charset="0"/>
              </a:rPr>
              <a:t> </a:t>
            </a:r>
            <a:r>
              <a:rPr lang="en-ZA" sz="1400" b="1" dirty="0" err="1">
                <a:solidFill>
                  <a:srgbClr val="646B6B"/>
                </a:solidFill>
                <a:latin typeface="Helvetica" pitchFamily="2" charset="0"/>
              </a:rPr>
              <a:t>maak</a:t>
            </a:r>
            <a:r>
              <a:rPr lang="en-ZA" sz="1400" b="1" dirty="0">
                <a:solidFill>
                  <a:srgbClr val="646B6B"/>
                </a:solidFill>
                <a:latin typeface="Helvetica" pitchFamily="2" charset="0"/>
              </a:rPr>
              <a:t> van </a:t>
            </a:r>
            <a:r>
              <a:rPr lang="en-ZA" sz="1400" b="1" dirty="0" err="1">
                <a:solidFill>
                  <a:srgbClr val="646B6B"/>
                </a:solidFill>
                <a:latin typeface="Helvetica" pitchFamily="2" charset="0"/>
              </a:rPr>
              <a:t>Oraniërs</a:t>
            </a:r>
            <a:r>
              <a:rPr lang="en-ZA" sz="1400" b="1" dirty="0">
                <a:solidFill>
                  <a:srgbClr val="646B6B"/>
                </a:solidFill>
                <a:latin typeface="Helvetica" pitchFamily="2" charset="0"/>
              </a:rPr>
              <a:t> se sentiment, </a:t>
            </a:r>
            <a:r>
              <a:rPr lang="en-ZA" sz="1400" b="1" dirty="0" err="1">
                <a:solidFill>
                  <a:srgbClr val="646B6B"/>
                </a:solidFill>
                <a:latin typeface="Helvetica" pitchFamily="2" charset="0"/>
              </a:rPr>
              <a:t>selfs</a:t>
            </a:r>
            <a:r>
              <a:rPr lang="en-ZA" sz="1400" b="1" dirty="0">
                <a:solidFill>
                  <a:srgbClr val="646B6B"/>
                </a:solidFill>
                <a:latin typeface="Helvetica" pitchFamily="2" charset="0"/>
              </a:rPr>
              <a:t> </a:t>
            </a:r>
            <a:r>
              <a:rPr lang="en-ZA" sz="1400" b="1" dirty="0" err="1">
                <a:solidFill>
                  <a:srgbClr val="646B6B"/>
                </a:solidFill>
                <a:latin typeface="Helvetica" pitchFamily="2" charset="0"/>
              </a:rPr>
              <a:t>opgebreek</a:t>
            </a:r>
            <a:r>
              <a:rPr lang="en-ZA" sz="1400" b="1" dirty="0">
                <a:solidFill>
                  <a:srgbClr val="646B6B"/>
                </a:solidFill>
                <a:latin typeface="Helvetica" pitchFamily="2" charset="0"/>
              </a:rPr>
              <a:t> in </a:t>
            </a:r>
            <a:r>
              <a:rPr lang="en-ZA" sz="1400" b="1" dirty="0" err="1">
                <a:solidFill>
                  <a:srgbClr val="646B6B"/>
                </a:solidFill>
                <a:latin typeface="Helvetica" pitchFamily="2" charset="0"/>
              </a:rPr>
              <a:t>kleiner</a:t>
            </a:r>
            <a:r>
              <a:rPr lang="en-ZA" sz="1400" b="1" dirty="0">
                <a:solidFill>
                  <a:srgbClr val="646B6B"/>
                </a:solidFill>
                <a:latin typeface="Helvetica" pitchFamily="2" charset="0"/>
              </a:rPr>
              <a:t> </a:t>
            </a:r>
            <a:r>
              <a:rPr lang="en-ZA" sz="1400" b="1" dirty="0" err="1">
                <a:solidFill>
                  <a:srgbClr val="646B6B"/>
                </a:solidFill>
                <a:latin typeface="Helvetica" pitchFamily="2" charset="0"/>
              </a:rPr>
              <a:t>demografiese</a:t>
            </a:r>
            <a:r>
              <a:rPr lang="en-ZA" sz="1400" b="1" dirty="0">
                <a:solidFill>
                  <a:srgbClr val="646B6B"/>
                </a:solidFill>
                <a:latin typeface="Helvetica" pitchFamily="2" charset="0"/>
              </a:rPr>
              <a:t> </a:t>
            </a:r>
            <a:r>
              <a:rPr lang="en-ZA" sz="1400" b="1" dirty="0" err="1">
                <a:solidFill>
                  <a:srgbClr val="646B6B"/>
                </a:solidFill>
                <a:latin typeface="Helvetica" pitchFamily="2" charset="0"/>
              </a:rPr>
              <a:t>groepe</a:t>
            </a:r>
            <a:r>
              <a:rPr lang="en-ZA" sz="1400" b="1" dirty="0">
                <a:solidFill>
                  <a:srgbClr val="646B6B"/>
                </a:solidFill>
                <a:latin typeface="Helvetica" pitchFamily="2" charset="0"/>
              </a:rPr>
              <a:t>.</a:t>
            </a:r>
          </a:p>
        </p:txBody>
      </p:sp>
    </p:spTree>
    <p:extLst>
      <p:ext uri="{BB962C8B-B14F-4D97-AF65-F5344CB8AC3E}">
        <p14:creationId xmlns:p14="http://schemas.microsoft.com/office/powerpoint/2010/main" val="1428563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6">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6">
                                            <p:txEl>
                                              <p:pRg st="8" end="8"/>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6">
                                            <p:txEl>
                                              <p:pRg st="9" end="9"/>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6">
                                            <p:txEl>
                                              <p:pRg st="10" end="10"/>
                                            </p:txEl>
                                          </p:spTgt>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6">
                                            <p:txEl>
                                              <p:pRg st="11" end="11"/>
                                            </p:txEl>
                                          </p:spTgt>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6">
                                            <p:txEl>
                                              <p:pRg st="12" end="12"/>
                                            </p:tx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16">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72EF19-6BE9-A204-3CC8-AAD4CE708134}"/>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E6691EA2-4B1C-CE2D-0AA3-761FF433C68B}"/>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992F911B-F6C2-C30F-73EB-626D4936360E}"/>
              </a:ext>
            </a:extLst>
          </p:cNvPr>
          <p:cNvSpPr>
            <a:spLocks noGrp="1"/>
          </p:cNvSpPr>
          <p:nvPr>
            <p:ph type="ctrTitle"/>
          </p:nvPr>
        </p:nvSpPr>
        <p:spPr>
          <a:xfrm>
            <a:off x="370408" y="267537"/>
            <a:ext cx="9144000" cy="578127"/>
          </a:xfrm>
        </p:spPr>
        <p:txBody>
          <a:bodyPr>
            <a:normAutofit/>
          </a:bodyPr>
          <a:lstStyle/>
          <a:p>
            <a:pPr algn="l"/>
            <a:r>
              <a:rPr lang="en-US" sz="3200" dirty="0" err="1">
                <a:latin typeface="Helvetica" pitchFamily="2" charset="0"/>
              </a:rPr>
              <a:t>Vraag</a:t>
            </a:r>
            <a:r>
              <a:rPr lang="en-US" sz="3200" dirty="0">
                <a:latin typeface="Helvetica" pitchFamily="2" charset="0"/>
              </a:rPr>
              <a:t> 9</a:t>
            </a:r>
          </a:p>
        </p:txBody>
      </p:sp>
      <p:cxnSp>
        <p:nvCxnSpPr>
          <p:cNvPr id="13" name="Straight Connector 12">
            <a:extLst>
              <a:ext uri="{FF2B5EF4-FFF2-40B4-BE49-F238E27FC236}">
                <a16:creationId xmlns:a16="http://schemas.microsoft.com/office/drawing/2014/main" id="{9FD7CC4A-E828-3C8B-D171-7C284FA266EF}"/>
              </a:ext>
            </a:extLst>
          </p:cNvPr>
          <p:cNvCxnSpPr/>
          <p:nvPr/>
        </p:nvCxnSpPr>
        <p:spPr>
          <a:xfrm>
            <a:off x="466488" y="11688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8F41BA5E-66E4-0B4A-F4DA-6B81A22EF1D1}"/>
              </a:ext>
            </a:extLst>
          </p:cNvPr>
          <p:cNvSpPr txBox="1"/>
          <p:nvPr/>
        </p:nvSpPr>
        <p:spPr>
          <a:xfrm>
            <a:off x="466487" y="1231710"/>
            <a:ext cx="10453587" cy="1068049"/>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“In </a:t>
            </a:r>
            <a:r>
              <a:rPr lang="en-ZA" sz="1400" b="1" dirty="0" err="1">
                <a:solidFill>
                  <a:srgbClr val="646B6B"/>
                </a:solidFill>
                <a:latin typeface="Helvetica" pitchFamily="2" charset="0"/>
              </a:rPr>
              <a:t>watter</a:t>
            </a:r>
            <a:r>
              <a:rPr lang="en-ZA" sz="1400" b="1" dirty="0">
                <a:solidFill>
                  <a:srgbClr val="646B6B"/>
                </a:solidFill>
                <a:latin typeface="Helvetica" pitchFamily="2" charset="0"/>
              </a:rPr>
              <a:t> </a:t>
            </a:r>
            <a:r>
              <a:rPr lang="en-ZA" sz="1400" b="1" dirty="0" err="1">
                <a:solidFill>
                  <a:srgbClr val="646B6B"/>
                </a:solidFill>
                <a:latin typeface="Helvetica" pitchFamily="2" charset="0"/>
              </a:rPr>
              <a:t>toestand</a:t>
            </a:r>
            <a:r>
              <a:rPr lang="en-ZA" sz="1400" b="1" dirty="0">
                <a:solidFill>
                  <a:srgbClr val="646B6B"/>
                </a:solidFill>
                <a:latin typeface="Helvetica" pitchFamily="2" charset="0"/>
              </a:rPr>
              <a:t> is </a:t>
            </a:r>
            <a:r>
              <a:rPr lang="en-ZA" sz="1400" b="1" dirty="0" err="1">
                <a:solidFill>
                  <a:srgbClr val="646B6B"/>
                </a:solidFill>
                <a:latin typeface="Helvetica" pitchFamily="2" charset="0"/>
              </a:rPr>
              <a:t>jou</a:t>
            </a:r>
            <a:r>
              <a:rPr lang="en-ZA" sz="1400" b="1" dirty="0">
                <a:solidFill>
                  <a:srgbClr val="646B6B"/>
                </a:solidFill>
                <a:latin typeface="Helvetica" pitchFamily="2" charset="0"/>
              </a:rPr>
              <a:t> </a:t>
            </a:r>
            <a:r>
              <a:rPr lang="en-ZA" sz="1400" b="1" dirty="0" err="1">
                <a:solidFill>
                  <a:srgbClr val="646B6B"/>
                </a:solidFill>
                <a:latin typeface="Helvetica" pitchFamily="2" charset="0"/>
              </a:rPr>
              <a:t>huishouding</a:t>
            </a:r>
            <a:r>
              <a:rPr lang="en-ZA" sz="1400" b="1" dirty="0">
                <a:solidFill>
                  <a:srgbClr val="646B6B"/>
                </a:solidFill>
                <a:latin typeface="Helvetica" pitchFamily="2" charset="0"/>
              </a:rPr>
              <a:t> se </a:t>
            </a:r>
            <a:r>
              <a:rPr lang="en-ZA" sz="1600" b="1" dirty="0" err="1">
                <a:solidFill>
                  <a:srgbClr val="F7961B"/>
                </a:solidFill>
                <a:latin typeface="Helvetica" pitchFamily="2" charset="0"/>
              </a:rPr>
              <a:t>finansiële</a:t>
            </a:r>
            <a:r>
              <a:rPr lang="en-ZA" sz="1600" b="1" dirty="0">
                <a:solidFill>
                  <a:srgbClr val="F7961B"/>
                </a:solidFill>
                <a:latin typeface="Helvetica" pitchFamily="2" charset="0"/>
              </a:rPr>
              <a:t> </a:t>
            </a:r>
            <a:r>
              <a:rPr lang="en-ZA" sz="1600" b="1" dirty="0" err="1">
                <a:solidFill>
                  <a:srgbClr val="F7961B"/>
                </a:solidFill>
                <a:latin typeface="Helvetica" pitchFamily="2" charset="0"/>
              </a:rPr>
              <a:t>situasie</a:t>
            </a:r>
            <a:r>
              <a:rPr lang="en-ZA" sz="1400" b="1" dirty="0">
                <a:solidFill>
                  <a:srgbClr val="646B6B"/>
                </a:solidFill>
                <a:latin typeface="Helvetica" pitchFamily="2" charset="0"/>
              </a:rPr>
              <a:t>?                                                                                                       1 = Baie </a:t>
            </a:r>
            <a:r>
              <a:rPr lang="en-ZA" sz="1400" b="1" dirty="0" err="1">
                <a:solidFill>
                  <a:srgbClr val="646B6B"/>
                </a:solidFill>
                <a:latin typeface="Helvetica" pitchFamily="2" charset="0"/>
              </a:rPr>
              <a:t>sleg</a:t>
            </a:r>
            <a:r>
              <a:rPr lang="en-ZA" sz="1400" b="1" dirty="0">
                <a:solidFill>
                  <a:srgbClr val="646B6B"/>
                </a:solidFill>
                <a:latin typeface="Helvetica" pitchFamily="2" charset="0"/>
              </a:rPr>
              <a:t>. Ons het </a:t>
            </a:r>
            <a:r>
              <a:rPr lang="en-ZA" sz="1400" b="1" dirty="0" err="1">
                <a:solidFill>
                  <a:srgbClr val="646B6B"/>
                </a:solidFill>
                <a:latin typeface="Helvetica" pitchFamily="2" charset="0"/>
              </a:rPr>
              <a:t>massiewe</a:t>
            </a:r>
            <a:r>
              <a:rPr lang="en-ZA" sz="1400" b="1" dirty="0">
                <a:solidFill>
                  <a:srgbClr val="646B6B"/>
                </a:solidFill>
                <a:latin typeface="Helvetica" pitchFamily="2" charset="0"/>
              </a:rPr>
              <a:t> </a:t>
            </a:r>
            <a:r>
              <a:rPr lang="en-ZA" sz="1400" b="1" dirty="0" err="1">
                <a:solidFill>
                  <a:srgbClr val="646B6B"/>
                </a:solidFill>
                <a:latin typeface="Helvetica" pitchFamily="2" charset="0"/>
              </a:rPr>
              <a:t>geldelike</a:t>
            </a:r>
            <a:r>
              <a:rPr lang="en-ZA" sz="1400" b="1" dirty="0">
                <a:solidFill>
                  <a:srgbClr val="646B6B"/>
                </a:solidFill>
                <a:latin typeface="Helvetica" pitchFamily="2" charset="0"/>
              </a:rPr>
              <a:t> </a:t>
            </a:r>
            <a:r>
              <a:rPr lang="en-ZA" sz="1400" b="1" dirty="0" err="1">
                <a:solidFill>
                  <a:srgbClr val="646B6B"/>
                </a:solidFill>
                <a:latin typeface="Helvetica" pitchFamily="2" charset="0"/>
              </a:rPr>
              <a:t>probleme</a:t>
            </a:r>
            <a:r>
              <a:rPr lang="en-ZA" sz="1400" b="1" dirty="0">
                <a:solidFill>
                  <a:srgbClr val="646B6B"/>
                </a:solidFill>
                <a:latin typeface="Helvetica" pitchFamily="2" charset="0"/>
              </a:rPr>
              <a:t>.  5/6 = </a:t>
            </a:r>
            <a:r>
              <a:rPr lang="en-ZA" sz="1400" b="1" dirty="0" err="1">
                <a:solidFill>
                  <a:srgbClr val="646B6B"/>
                </a:solidFill>
                <a:latin typeface="Helvetica" pitchFamily="2" charset="0"/>
              </a:rPr>
              <a:t>Middelmatig</a:t>
            </a:r>
            <a:r>
              <a:rPr lang="en-ZA" sz="1400" b="1" dirty="0">
                <a:solidFill>
                  <a:srgbClr val="646B6B"/>
                </a:solidFill>
                <a:latin typeface="Helvetica" pitchFamily="2" charset="0"/>
              </a:rPr>
              <a:t>. Ons </a:t>
            </a:r>
            <a:r>
              <a:rPr lang="en-ZA" sz="1400" b="1" dirty="0" err="1">
                <a:solidFill>
                  <a:srgbClr val="646B6B"/>
                </a:solidFill>
                <a:latin typeface="Helvetica" pitchFamily="2" charset="0"/>
              </a:rPr>
              <a:t>kan</a:t>
            </a:r>
            <a:r>
              <a:rPr lang="en-ZA" sz="1400" b="1" dirty="0">
                <a:solidFill>
                  <a:srgbClr val="646B6B"/>
                </a:solidFill>
                <a:latin typeface="Helvetica" pitchFamily="2" charset="0"/>
              </a:rPr>
              <a:t> net-net </a:t>
            </a:r>
            <a:r>
              <a:rPr lang="en-ZA" sz="1400" b="1" dirty="0" err="1">
                <a:solidFill>
                  <a:srgbClr val="646B6B"/>
                </a:solidFill>
                <a:latin typeface="Helvetica" pitchFamily="2" charset="0"/>
              </a:rPr>
              <a:t>deurskraap</a:t>
            </a:r>
            <a:r>
              <a:rPr lang="en-ZA" sz="1400" b="1" dirty="0">
                <a:solidFill>
                  <a:srgbClr val="646B6B"/>
                </a:solidFill>
                <a:latin typeface="Helvetica" pitchFamily="2" charset="0"/>
              </a:rPr>
              <a:t>, sonder </a:t>
            </a:r>
            <a:r>
              <a:rPr lang="en-ZA" sz="1400" b="1" dirty="0" err="1">
                <a:solidFill>
                  <a:srgbClr val="646B6B"/>
                </a:solidFill>
                <a:latin typeface="Helvetica" pitchFamily="2" charset="0"/>
              </a:rPr>
              <a:t>enige</a:t>
            </a:r>
            <a:r>
              <a:rPr lang="en-ZA" sz="1400" b="1" dirty="0">
                <a:solidFill>
                  <a:srgbClr val="646B6B"/>
                </a:solidFill>
                <a:latin typeface="Helvetica" pitchFamily="2" charset="0"/>
              </a:rPr>
              <a:t> buffer teen </a:t>
            </a:r>
            <a:r>
              <a:rPr lang="en-ZA" sz="1400" b="1" dirty="0" err="1">
                <a:solidFill>
                  <a:srgbClr val="646B6B"/>
                </a:solidFill>
                <a:latin typeface="Helvetica" pitchFamily="2" charset="0"/>
              </a:rPr>
              <a:t>terugslae</a:t>
            </a:r>
            <a:r>
              <a:rPr lang="en-ZA" sz="1400" b="1" dirty="0">
                <a:solidFill>
                  <a:srgbClr val="646B6B"/>
                </a:solidFill>
                <a:latin typeface="Helvetica" pitchFamily="2" charset="0"/>
              </a:rPr>
              <a:t>. 10 = Baie </a:t>
            </a:r>
            <a:r>
              <a:rPr lang="en-ZA" sz="1400" b="1" dirty="0" err="1">
                <a:solidFill>
                  <a:srgbClr val="646B6B"/>
                </a:solidFill>
                <a:latin typeface="Helvetica" pitchFamily="2" charset="0"/>
              </a:rPr>
              <a:t>goed</a:t>
            </a:r>
            <a:r>
              <a:rPr lang="en-ZA" sz="1400" b="1" dirty="0">
                <a:solidFill>
                  <a:srgbClr val="646B6B"/>
                </a:solidFill>
                <a:latin typeface="Helvetica" pitchFamily="2" charset="0"/>
              </a:rPr>
              <a:t>. Ons </a:t>
            </a:r>
            <a:r>
              <a:rPr lang="en-ZA" sz="1400" b="1" dirty="0" err="1">
                <a:solidFill>
                  <a:srgbClr val="646B6B"/>
                </a:solidFill>
                <a:latin typeface="Helvetica" pitchFamily="2" charset="0"/>
              </a:rPr>
              <a:t>lewe</a:t>
            </a:r>
            <a:r>
              <a:rPr lang="en-ZA" sz="1400" b="1" dirty="0">
                <a:solidFill>
                  <a:srgbClr val="646B6B"/>
                </a:solidFill>
                <a:latin typeface="Helvetica" pitchFamily="2" charset="0"/>
              </a:rPr>
              <a:t> </a:t>
            </a:r>
            <a:r>
              <a:rPr lang="en-ZA" sz="1400" b="1" dirty="0" err="1">
                <a:solidFill>
                  <a:srgbClr val="646B6B"/>
                </a:solidFill>
                <a:latin typeface="Helvetica" pitchFamily="2" charset="0"/>
              </a:rPr>
              <a:t>baie</a:t>
            </a:r>
            <a:r>
              <a:rPr lang="en-ZA" sz="1400" b="1" dirty="0">
                <a:solidFill>
                  <a:srgbClr val="646B6B"/>
                </a:solidFill>
                <a:latin typeface="Helvetica" pitchFamily="2" charset="0"/>
              </a:rPr>
              <a:t> </a:t>
            </a:r>
            <a:r>
              <a:rPr lang="en-ZA" sz="1400" b="1" dirty="0" err="1">
                <a:solidFill>
                  <a:srgbClr val="646B6B"/>
                </a:solidFill>
                <a:latin typeface="Helvetica" pitchFamily="2" charset="0"/>
              </a:rPr>
              <a:t>gemaklik</a:t>
            </a:r>
            <a:r>
              <a:rPr lang="en-ZA" sz="1400" b="1" dirty="0">
                <a:solidFill>
                  <a:srgbClr val="646B6B"/>
                </a:solidFill>
                <a:latin typeface="Helvetica" pitchFamily="2" charset="0"/>
              </a:rPr>
              <a:t> </a:t>
            </a:r>
            <a:r>
              <a:rPr lang="en-ZA" sz="1400" b="1" dirty="0" err="1">
                <a:solidFill>
                  <a:srgbClr val="646B6B"/>
                </a:solidFill>
                <a:latin typeface="Helvetica" pitchFamily="2" charset="0"/>
              </a:rPr>
              <a:t>en</a:t>
            </a:r>
            <a:r>
              <a:rPr lang="en-ZA" sz="1400" b="1" dirty="0">
                <a:solidFill>
                  <a:srgbClr val="646B6B"/>
                </a:solidFill>
                <a:latin typeface="Helvetica" pitchFamily="2" charset="0"/>
              </a:rPr>
              <a:t> het </a:t>
            </a:r>
            <a:r>
              <a:rPr lang="en-ZA" sz="1400" b="1" dirty="0" err="1">
                <a:solidFill>
                  <a:srgbClr val="646B6B"/>
                </a:solidFill>
                <a:latin typeface="Helvetica" pitchFamily="2" charset="0"/>
              </a:rPr>
              <a:t>heelwat</a:t>
            </a:r>
            <a:r>
              <a:rPr lang="en-ZA" sz="1400" b="1" dirty="0">
                <a:solidFill>
                  <a:srgbClr val="646B6B"/>
                </a:solidFill>
                <a:latin typeface="Helvetica" pitchFamily="2" charset="0"/>
              </a:rPr>
              <a:t> geld vir </a:t>
            </a:r>
            <a:r>
              <a:rPr lang="en-ZA" sz="1400" b="1" dirty="0" err="1">
                <a:solidFill>
                  <a:srgbClr val="646B6B"/>
                </a:solidFill>
                <a:latin typeface="Helvetica" pitchFamily="2" charset="0"/>
              </a:rPr>
              <a:t>luukshede</a:t>
            </a:r>
            <a:r>
              <a:rPr lang="en-ZA" sz="1400" b="1" dirty="0">
                <a:solidFill>
                  <a:srgbClr val="646B6B"/>
                </a:solidFill>
                <a:latin typeface="Helvetica" pitchFamily="2" charset="0"/>
              </a:rPr>
              <a:t> </a:t>
            </a:r>
            <a:r>
              <a:rPr lang="en-ZA" sz="1400" b="1" dirty="0" err="1">
                <a:solidFill>
                  <a:srgbClr val="646B6B"/>
                </a:solidFill>
                <a:latin typeface="Helvetica" pitchFamily="2" charset="0"/>
              </a:rPr>
              <a:t>en</a:t>
            </a:r>
            <a:r>
              <a:rPr lang="en-ZA" sz="1400" b="1" dirty="0">
                <a:solidFill>
                  <a:srgbClr val="646B6B"/>
                </a:solidFill>
                <a:latin typeface="Helvetica" pitchFamily="2" charset="0"/>
              </a:rPr>
              <a:t> om </a:t>
            </a:r>
            <a:r>
              <a:rPr lang="en-ZA" sz="1400" b="1" dirty="0" err="1">
                <a:solidFill>
                  <a:srgbClr val="646B6B"/>
                </a:solidFill>
                <a:latin typeface="Helvetica" pitchFamily="2" charset="0"/>
              </a:rPr>
              <a:t>te</a:t>
            </a:r>
            <a:r>
              <a:rPr lang="en-ZA" sz="1400" b="1" dirty="0">
                <a:solidFill>
                  <a:srgbClr val="646B6B"/>
                </a:solidFill>
                <a:latin typeface="Helvetica" pitchFamily="2" charset="0"/>
              </a:rPr>
              <a:t> </a:t>
            </a:r>
            <a:r>
              <a:rPr lang="en-ZA" sz="1400" b="1" dirty="0" err="1">
                <a:solidFill>
                  <a:srgbClr val="646B6B"/>
                </a:solidFill>
                <a:latin typeface="Helvetica" pitchFamily="2" charset="0"/>
              </a:rPr>
              <a:t>spaar</a:t>
            </a:r>
            <a:r>
              <a:rPr lang="en-ZA" sz="1400" b="1" dirty="0">
                <a:solidFill>
                  <a:srgbClr val="646B6B"/>
                </a:solidFill>
                <a:latin typeface="Helvetica" pitchFamily="2" charset="0"/>
              </a:rPr>
              <a:t>.”</a:t>
            </a:r>
          </a:p>
        </p:txBody>
      </p:sp>
      <p:sp>
        <p:nvSpPr>
          <p:cNvPr id="2" name="TextBox 1">
            <a:extLst>
              <a:ext uri="{FF2B5EF4-FFF2-40B4-BE49-F238E27FC236}">
                <a16:creationId xmlns:a16="http://schemas.microsoft.com/office/drawing/2014/main" id="{18E0A684-D039-968A-2447-B0783195C47A}"/>
              </a:ext>
            </a:extLst>
          </p:cNvPr>
          <p:cNvSpPr txBox="1"/>
          <p:nvPr/>
        </p:nvSpPr>
        <p:spPr>
          <a:xfrm>
            <a:off x="466487" y="2362638"/>
            <a:ext cx="10453587" cy="1345048"/>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In 2022 se </a:t>
            </a:r>
            <a:r>
              <a:rPr lang="en-ZA" sz="1400" dirty="0" err="1">
                <a:solidFill>
                  <a:srgbClr val="646B6B"/>
                </a:solidFill>
                <a:latin typeface="Helvetica" pitchFamily="2" charset="0"/>
              </a:rPr>
              <a:t>Sosio-ekonomiese</a:t>
            </a:r>
            <a:r>
              <a:rPr lang="en-ZA" sz="1400" dirty="0">
                <a:solidFill>
                  <a:srgbClr val="646B6B"/>
                </a:solidFill>
                <a:latin typeface="Helvetica" pitchFamily="2" charset="0"/>
              </a:rPr>
              <a:t> </a:t>
            </a:r>
            <a:r>
              <a:rPr lang="en-ZA" sz="1400" dirty="0" err="1">
                <a:solidFill>
                  <a:srgbClr val="646B6B"/>
                </a:solidFill>
                <a:latin typeface="Helvetica" pitchFamily="2" charset="0"/>
              </a:rPr>
              <a:t>opname</a:t>
            </a:r>
            <a:r>
              <a:rPr lang="en-ZA" sz="1400" dirty="0">
                <a:solidFill>
                  <a:srgbClr val="646B6B"/>
                </a:solidFill>
                <a:latin typeface="Helvetica" pitchFamily="2" charset="0"/>
              </a:rPr>
              <a:t> het 84% </a:t>
            </a:r>
            <a:r>
              <a:rPr lang="en-ZA" sz="1400" dirty="0" err="1">
                <a:solidFill>
                  <a:srgbClr val="646B6B"/>
                </a:solidFill>
                <a:latin typeface="Helvetica" pitchFamily="2" charset="0"/>
              </a:rPr>
              <a:t>respondente</a:t>
            </a:r>
            <a:r>
              <a:rPr lang="en-ZA" sz="1400" dirty="0">
                <a:solidFill>
                  <a:srgbClr val="646B6B"/>
                </a:solidFill>
                <a:latin typeface="Helvetica" pitchFamily="2" charset="0"/>
              </a:rPr>
              <a:t> </a:t>
            </a:r>
            <a:r>
              <a:rPr lang="en-ZA" sz="1400" dirty="0" err="1">
                <a:solidFill>
                  <a:srgbClr val="646B6B"/>
                </a:solidFill>
                <a:latin typeface="Helvetica" pitchFamily="2" charset="0"/>
              </a:rPr>
              <a:t>gesê</a:t>
            </a:r>
            <a:r>
              <a:rPr lang="en-ZA" sz="1400" dirty="0">
                <a:solidFill>
                  <a:srgbClr val="646B6B"/>
                </a:solidFill>
                <a:latin typeface="Helvetica" pitchFamily="2" charset="0"/>
              </a:rPr>
              <a:t> </a:t>
            </a:r>
            <a:r>
              <a:rPr lang="en-ZA" sz="1400" dirty="0" err="1">
                <a:solidFill>
                  <a:srgbClr val="646B6B"/>
                </a:solidFill>
                <a:latin typeface="Helvetica" pitchFamily="2" charset="0"/>
              </a:rPr>
              <a:t>hulle</a:t>
            </a:r>
            <a:r>
              <a:rPr lang="en-ZA" sz="1400" dirty="0">
                <a:solidFill>
                  <a:srgbClr val="646B6B"/>
                </a:solidFill>
                <a:latin typeface="Helvetica" pitchFamily="2" charset="0"/>
              </a:rPr>
              <a:t> </a:t>
            </a:r>
            <a:r>
              <a:rPr lang="en-ZA" sz="1400" dirty="0" err="1">
                <a:solidFill>
                  <a:srgbClr val="646B6B"/>
                </a:solidFill>
                <a:latin typeface="Helvetica" pitchFamily="2" charset="0"/>
              </a:rPr>
              <a:t>kan</a:t>
            </a:r>
            <a:r>
              <a:rPr lang="en-ZA" sz="1400" dirty="0">
                <a:solidFill>
                  <a:srgbClr val="646B6B"/>
                </a:solidFill>
                <a:latin typeface="Helvetica" pitchFamily="2" charset="0"/>
              </a:rPr>
              <a:t> </a:t>
            </a:r>
            <a:r>
              <a:rPr lang="en-ZA" sz="1400" dirty="0" err="1">
                <a:solidFill>
                  <a:srgbClr val="646B6B"/>
                </a:solidFill>
                <a:latin typeface="Helvetica" pitchFamily="2" charset="0"/>
              </a:rPr>
              <a:t>basiese</a:t>
            </a:r>
            <a:r>
              <a:rPr lang="en-ZA" sz="1400" dirty="0">
                <a:solidFill>
                  <a:srgbClr val="646B6B"/>
                </a:solidFill>
                <a:latin typeface="Helvetica" pitchFamily="2" charset="0"/>
              </a:rPr>
              <a:t> </a:t>
            </a:r>
            <a:r>
              <a:rPr lang="en-ZA" sz="1400" dirty="0" err="1">
                <a:solidFill>
                  <a:srgbClr val="646B6B"/>
                </a:solidFill>
                <a:latin typeface="Helvetica" pitchFamily="2" charset="0"/>
              </a:rPr>
              <a:t>onkostes</a:t>
            </a:r>
            <a:r>
              <a:rPr lang="en-ZA" sz="1400" dirty="0">
                <a:solidFill>
                  <a:srgbClr val="646B6B"/>
                </a:solidFill>
                <a:latin typeface="Helvetica" pitchFamily="2" charset="0"/>
              </a:rPr>
              <a:t> </a:t>
            </a:r>
            <a:r>
              <a:rPr lang="en-ZA" sz="1400" dirty="0" err="1">
                <a:solidFill>
                  <a:srgbClr val="646B6B"/>
                </a:solidFill>
                <a:latin typeface="Helvetica" pitchFamily="2" charset="0"/>
              </a:rPr>
              <a:t>dek</a:t>
            </a:r>
            <a:r>
              <a:rPr lang="en-ZA" sz="1400" dirty="0">
                <a:solidFill>
                  <a:srgbClr val="646B6B"/>
                </a:solidFill>
                <a:latin typeface="Helvetica" pitchFamily="2" charset="0"/>
              </a:rPr>
              <a:t>, </a:t>
            </a:r>
            <a:r>
              <a:rPr lang="en-ZA" sz="1400" dirty="0" err="1">
                <a:solidFill>
                  <a:srgbClr val="646B6B"/>
                </a:solidFill>
                <a:latin typeface="Helvetica" pitchFamily="2" charset="0"/>
              </a:rPr>
              <a:t>en</a:t>
            </a:r>
            <a:r>
              <a:rPr lang="en-ZA" sz="1400" dirty="0">
                <a:solidFill>
                  <a:srgbClr val="646B6B"/>
                </a:solidFill>
                <a:latin typeface="Helvetica" pitchFamily="2" charset="0"/>
              </a:rPr>
              <a:t> 16% </a:t>
            </a:r>
            <a:r>
              <a:rPr lang="en-ZA" sz="1400" dirty="0" err="1">
                <a:solidFill>
                  <a:srgbClr val="646B6B"/>
                </a:solidFill>
                <a:latin typeface="Helvetica" pitchFamily="2" charset="0"/>
              </a:rPr>
              <a:t>hulle</a:t>
            </a:r>
            <a:r>
              <a:rPr lang="en-ZA" sz="1400" dirty="0">
                <a:solidFill>
                  <a:srgbClr val="646B6B"/>
                </a:solidFill>
                <a:latin typeface="Helvetica" pitchFamily="2" charset="0"/>
              </a:rPr>
              <a:t> </a:t>
            </a:r>
            <a:r>
              <a:rPr lang="en-ZA" sz="1400" dirty="0" err="1">
                <a:solidFill>
                  <a:srgbClr val="646B6B"/>
                </a:solidFill>
                <a:latin typeface="Helvetica" pitchFamily="2" charset="0"/>
              </a:rPr>
              <a:t>kan</a:t>
            </a:r>
            <a:r>
              <a:rPr lang="en-ZA" sz="1400" dirty="0">
                <a:solidFill>
                  <a:srgbClr val="646B6B"/>
                </a:solidFill>
                <a:latin typeface="Helvetica" pitchFamily="2" charset="0"/>
              </a:rPr>
              <a:t> </a:t>
            </a:r>
            <a:r>
              <a:rPr lang="en-ZA" sz="1400" dirty="0" err="1">
                <a:solidFill>
                  <a:srgbClr val="646B6B"/>
                </a:solidFill>
                <a:latin typeface="Helvetica" pitchFamily="2" charset="0"/>
              </a:rPr>
              <a:t>nie</a:t>
            </a:r>
            <a:r>
              <a:rPr lang="en-ZA" sz="1400" dirty="0">
                <a:solidFill>
                  <a:srgbClr val="646B6B"/>
                </a:solidFill>
                <a:latin typeface="Helvetica" pitchFamily="2" charset="0"/>
              </a:rPr>
              <a:t>. Dit is </a:t>
            </a:r>
            <a:r>
              <a:rPr lang="en-ZA" sz="1400" dirty="0" err="1">
                <a:solidFill>
                  <a:srgbClr val="646B6B"/>
                </a:solidFill>
                <a:latin typeface="Helvetica" pitchFamily="2" charset="0"/>
              </a:rPr>
              <a:t>soortgelyk</a:t>
            </a:r>
            <a:r>
              <a:rPr lang="en-ZA" sz="1400" dirty="0">
                <a:solidFill>
                  <a:srgbClr val="646B6B"/>
                </a:solidFill>
                <a:latin typeface="Helvetica" pitchFamily="2" charset="0"/>
              </a:rPr>
              <a:t> of </a:t>
            </a:r>
            <a:r>
              <a:rPr lang="en-ZA" sz="1400" dirty="0" err="1">
                <a:solidFill>
                  <a:srgbClr val="646B6B"/>
                </a:solidFill>
                <a:latin typeface="Helvetica" pitchFamily="2" charset="0"/>
              </a:rPr>
              <a:t>effens</a:t>
            </a:r>
            <a:r>
              <a:rPr lang="en-ZA" sz="1400" dirty="0">
                <a:solidFill>
                  <a:srgbClr val="646B6B"/>
                </a:solidFill>
                <a:latin typeface="Helvetica" pitchFamily="2" charset="0"/>
              </a:rPr>
              <a:t> </a:t>
            </a:r>
            <a:r>
              <a:rPr lang="en-ZA" sz="1400" dirty="0" err="1">
                <a:solidFill>
                  <a:srgbClr val="646B6B"/>
                </a:solidFill>
                <a:latin typeface="Helvetica" pitchFamily="2" charset="0"/>
              </a:rPr>
              <a:t>slegter</a:t>
            </a:r>
            <a:r>
              <a:rPr lang="en-ZA" sz="1400" dirty="0">
                <a:solidFill>
                  <a:srgbClr val="646B6B"/>
                </a:solidFill>
                <a:latin typeface="Helvetica" pitchFamily="2" charset="0"/>
              </a:rPr>
              <a:t> as wat tans die </a:t>
            </a:r>
            <a:r>
              <a:rPr lang="en-ZA" sz="1400" dirty="0" err="1">
                <a:solidFill>
                  <a:srgbClr val="646B6B"/>
                </a:solidFill>
                <a:latin typeface="Helvetica" pitchFamily="2" charset="0"/>
              </a:rPr>
              <a:t>geval</a:t>
            </a:r>
            <a:r>
              <a:rPr lang="en-ZA" sz="1400" dirty="0">
                <a:solidFill>
                  <a:srgbClr val="646B6B"/>
                </a:solidFill>
                <a:latin typeface="Helvetica" pitchFamily="2" charset="0"/>
              </a:rPr>
              <a:t> is (in 2025 was </a:t>
            </a:r>
            <a:r>
              <a:rPr lang="en-ZA" sz="1400" dirty="0" err="1">
                <a:solidFill>
                  <a:srgbClr val="646B6B"/>
                </a:solidFill>
                <a:latin typeface="Helvetica" pitchFamily="2" charset="0"/>
              </a:rPr>
              <a:t>dit</a:t>
            </a:r>
            <a:r>
              <a:rPr lang="en-ZA" sz="1400" dirty="0">
                <a:solidFill>
                  <a:srgbClr val="646B6B"/>
                </a:solidFill>
                <a:latin typeface="Helvetica" pitchFamily="2" charset="0"/>
              </a:rPr>
              <a:t> 15.5% </a:t>
            </a:r>
            <a:r>
              <a:rPr lang="en-ZA" sz="1400" dirty="0" err="1">
                <a:solidFill>
                  <a:srgbClr val="646B6B"/>
                </a:solidFill>
                <a:latin typeface="Helvetica" pitchFamily="2" charset="0"/>
              </a:rPr>
              <a:t>en</a:t>
            </a:r>
            <a:r>
              <a:rPr lang="en-ZA" sz="1400" dirty="0">
                <a:solidFill>
                  <a:srgbClr val="646B6B"/>
                </a:solidFill>
                <a:latin typeface="Helvetica" pitchFamily="2" charset="0"/>
              </a:rPr>
              <a:t> in 2026 11.8%)</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In 2025 was die </a:t>
            </a:r>
            <a:r>
              <a:rPr lang="en-ZA" sz="1400" dirty="0" err="1">
                <a:solidFill>
                  <a:srgbClr val="646B6B"/>
                </a:solidFill>
                <a:latin typeface="Helvetica" pitchFamily="2" charset="0"/>
              </a:rPr>
              <a:t>gemiddeld</a:t>
            </a:r>
            <a:r>
              <a:rPr lang="en-ZA" sz="1400" dirty="0">
                <a:solidFill>
                  <a:srgbClr val="646B6B"/>
                </a:solidFill>
                <a:latin typeface="Helvetica" pitchFamily="2" charset="0"/>
              </a:rPr>
              <a:t> 6.43</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In 2026 is die </a:t>
            </a:r>
            <a:r>
              <a:rPr lang="en-ZA" sz="1400" dirty="0" err="1">
                <a:solidFill>
                  <a:srgbClr val="646B6B"/>
                </a:solidFill>
                <a:latin typeface="Helvetica" pitchFamily="2" charset="0"/>
              </a:rPr>
              <a:t>gemiddeld</a:t>
            </a:r>
            <a:r>
              <a:rPr lang="en-ZA" sz="1400" dirty="0">
                <a:solidFill>
                  <a:srgbClr val="646B6B"/>
                </a:solidFill>
                <a:latin typeface="Helvetica" pitchFamily="2" charset="0"/>
              </a:rPr>
              <a:t> 6.28</a:t>
            </a:r>
          </a:p>
        </p:txBody>
      </p:sp>
      <p:pic>
        <p:nvPicPr>
          <p:cNvPr id="7" name="Picture 6">
            <a:extLst>
              <a:ext uri="{FF2B5EF4-FFF2-40B4-BE49-F238E27FC236}">
                <a16:creationId xmlns:a16="http://schemas.microsoft.com/office/drawing/2014/main" id="{EF1333D0-97F5-B64E-3C5E-EC583DA91F50}"/>
              </a:ext>
            </a:extLst>
          </p:cNvPr>
          <p:cNvPicPr>
            <a:picLocks noChangeAspect="1"/>
          </p:cNvPicPr>
          <p:nvPr/>
        </p:nvPicPr>
        <p:blipFill>
          <a:blip r:embed="rId3"/>
          <a:stretch>
            <a:fillRect/>
          </a:stretch>
        </p:blipFill>
        <p:spPr>
          <a:xfrm>
            <a:off x="3536339" y="3086254"/>
            <a:ext cx="8189174" cy="2602916"/>
          </a:xfrm>
          <a:prstGeom prst="rect">
            <a:avLst/>
          </a:prstGeom>
        </p:spPr>
      </p:pic>
      <p:sp>
        <p:nvSpPr>
          <p:cNvPr id="8" name="TextBox 7">
            <a:extLst>
              <a:ext uri="{FF2B5EF4-FFF2-40B4-BE49-F238E27FC236}">
                <a16:creationId xmlns:a16="http://schemas.microsoft.com/office/drawing/2014/main" id="{FFB6E72F-D574-A0B0-9ED6-2A491D598D0A}"/>
              </a:ext>
            </a:extLst>
          </p:cNvPr>
          <p:cNvSpPr txBox="1"/>
          <p:nvPr/>
        </p:nvSpPr>
        <p:spPr>
          <a:xfrm>
            <a:off x="613971" y="5597230"/>
            <a:ext cx="10453587" cy="375552"/>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ZA" sz="1400" dirty="0" err="1">
                <a:solidFill>
                  <a:srgbClr val="646B6B"/>
                </a:solidFill>
                <a:latin typeface="Helvetica" pitchFamily="2" charset="0"/>
              </a:rPr>
              <a:t>Aandeelhouers</a:t>
            </a:r>
            <a:r>
              <a:rPr lang="en-ZA" sz="1400" dirty="0">
                <a:solidFill>
                  <a:srgbClr val="646B6B"/>
                </a:solidFill>
                <a:latin typeface="Helvetica" pitchFamily="2" charset="0"/>
              </a:rPr>
              <a:t> = 6.7                               Nie-</a:t>
            </a:r>
            <a:r>
              <a:rPr lang="en-ZA" sz="1400" dirty="0" err="1">
                <a:solidFill>
                  <a:srgbClr val="646B6B"/>
                </a:solidFill>
                <a:latin typeface="Helvetica" pitchFamily="2" charset="0"/>
              </a:rPr>
              <a:t>aandeelhouers</a:t>
            </a:r>
            <a:r>
              <a:rPr lang="en-ZA" sz="1400" dirty="0">
                <a:solidFill>
                  <a:srgbClr val="646B6B"/>
                </a:solidFill>
                <a:latin typeface="Helvetica" pitchFamily="2" charset="0"/>
              </a:rPr>
              <a:t> = 5.5                                 </a:t>
            </a:r>
            <a:r>
              <a:rPr lang="en-ZA" sz="1400" dirty="0" err="1">
                <a:solidFill>
                  <a:srgbClr val="646B6B"/>
                </a:solidFill>
                <a:latin typeface="Helvetica" pitchFamily="2" charset="0"/>
              </a:rPr>
              <a:t>Uitwoners</a:t>
            </a:r>
            <a:r>
              <a:rPr lang="en-ZA" sz="1400" dirty="0">
                <a:solidFill>
                  <a:srgbClr val="646B6B"/>
                </a:solidFill>
                <a:latin typeface="Helvetica" pitchFamily="2" charset="0"/>
              </a:rPr>
              <a:t> = 7.0</a:t>
            </a:r>
          </a:p>
        </p:txBody>
      </p:sp>
    </p:spTree>
    <p:extLst>
      <p:ext uri="{BB962C8B-B14F-4D97-AF65-F5344CB8AC3E}">
        <p14:creationId xmlns:p14="http://schemas.microsoft.com/office/powerpoint/2010/main" val="2558930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8"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26CC1D-51BF-48AD-BFAA-A3A67F6D47E2}"/>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00C8B098-8AC5-01FA-0524-253752487356}"/>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168F05DB-B8EE-8154-E9D5-A287C6B27672}"/>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12</a:t>
            </a:r>
          </a:p>
        </p:txBody>
      </p:sp>
      <p:cxnSp>
        <p:nvCxnSpPr>
          <p:cNvPr id="13" name="Straight Connector 12">
            <a:extLst>
              <a:ext uri="{FF2B5EF4-FFF2-40B4-BE49-F238E27FC236}">
                <a16:creationId xmlns:a16="http://schemas.microsoft.com/office/drawing/2014/main" id="{9C21CA87-7FBD-7FAC-E15F-7EE342884E1A}"/>
              </a:ext>
            </a:extLst>
          </p:cNvPr>
          <p:cNvCxnSpPr/>
          <p:nvPr/>
        </p:nvCxnSpPr>
        <p:spPr>
          <a:xfrm>
            <a:off x="466488" y="11688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F91DB1E7-C2BB-4DD5-AF7B-F604E603734C}"/>
              </a:ext>
            </a:extLst>
          </p:cNvPr>
          <p:cNvSpPr txBox="1"/>
          <p:nvPr/>
        </p:nvSpPr>
        <p:spPr>
          <a:xfrm>
            <a:off x="466487" y="1231710"/>
            <a:ext cx="10453587" cy="744884"/>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400" b="1" dirty="0">
                <a:solidFill>
                  <a:srgbClr val="646B6B"/>
                </a:solidFill>
                <a:latin typeface="Helvetica" pitchFamily="2" charset="0"/>
              </a:rPr>
              <a:t>Hoe waarskynlik is dit dat jy </a:t>
            </a:r>
            <a:r>
              <a:rPr lang="nl-NL" sz="1600" b="1" dirty="0">
                <a:solidFill>
                  <a:srgbClr val="F7961B"/>
                </a:solidFill>
                <a:latin typeface="Helvetica" pitchFamily="2" charset="0"/>
              </a:rPr>
              <a:t>nog vir lank op Orania </a:t>
            </a:r>
            <a:r>
              <a:rPr lang="nl-NL" sz="1400" b="1" dirty="0">
                <a:solidFill>
                  <a:srgbClr val="646B6B"/>
                </a:solidFill>
                <a:latin typeface="Helvetica" pitchFamily="2" charset="0"/>
              </a:rPr>
              <a:t>sal bly?    1 = Baie onwaarskynlik. Ek beplan om so spoedig moontlik weg te trek. 10 = Baie waarskynlik. Ek beplan om hier oud te word.”</a:t>
            </a:r>
            <a:endParaRPr lang="en-ZA" sz="1400" b="1" dirty="0">
              <a:solidFill>
                <a:srgbClr val="646B6B"/>
              </a:solidFill>
              <a:latin typeface="Helvetica" pitchFamily="2" charset="0"/>
            </a:endParaRPr>
          </a:p>
        </p:txBody>
      </p:sp>
      <p:sp>
        <p:nvSpPr>
          <p:cNvPr id="2" name="TextBox 1">
            <a:extLst>
              <a:ext uri="{FF2B5EF4-FFF2-40B4-BE49-F238E27FC236}">
                <a16:creationId xmlns:a16="http://schemas.microsoft.com/office/drawing/2014/main" id="{730AA2B8-B496-A2ED-43A3-C29F9BE1B428}"/>
              </a:ext>
            </a:extLst>
          </p:cNvPr>
          <p:cNvSpPr txBox="1"/>
          <p:nvPr/>
        </p:nvSpPr>
        <p:spPr>
          <a:xfrm>
            <a:off x="466486" y="2187902"/>
            <a:ext cx="10453587" cy="698717"/>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2025 se </a:t>
            </a:r>
            <a:r>
              <a:rPr lang="en-ZA" sz="1400" dirty="0" err="1">
                <a:solidFill>
                  <a:srgbClr val="646B6B"/>
                </a:solidFill>
                <a:latin typeface="Helvetica" pitchFamily="2" charset="0"/>
              </a:rPr>
              <a:t>gemiddeld</a:t>
            </a:r>
            <a:r>
              <a:rPr lang="en-ZA" sz="1400" dirty="0">
                <a:solidFill>
                  <a:srgbClr val="646B6B"/>
                </a:solidFill>
                <a:latin typeface="Helvetica" pitchFamily="2" charset="0"/>
              </a:rPr>
              <a:t> was 7.7</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2026 se </a:t>
            </a:r>
            <a:r>
              <a:rPr lang="en-ZA" sz="1400" dirty="0" err="1">
                <a:solidFill>
                  <a:srgbClr val="646B6B"/>
                </a:solidFill>
                <a:latin typeface="Helvetica" pitchFamily="2" charset="0"/>
              </a:rPr>
              <a:t>gemiddeld</a:t>
            </a:r>
            <a:r>
              <a:rPr lang="en-ZA" sz="1400" dirty="0">
                <a:solidFill>
                  <a:srgbClr val="646B6B"/>
                </a:solidFill>
                <a:latin typeface="Helvetica" pitchFamily="2" charset="0"/>
              </a:rPr>
              <a:t> is 8.0</a:t>
            </a:r>
          </a:p>
        </p:txBody>
      </p:sp>
      <p:pic>
        <p:nvPicPr>
          <p:cNvPr id="4" name="Picture 3">
            <a:extLst>
              <a:ext uri="{FF2B5EF4-FFF2-40B4-BE49-F238E27FC236}">
                <a16:creationId xmlns:a16="http://schemas.microsoft.com/office/drawing/2014/main" id="{8A5070F6-7DF3-9F70-8ABA-9D3150998692}"/>
              </a:ext>
            </a:extLst>
          </p:cNvPr>
          <p:cNvPicPr>
            <a:picLocks noChangeAspect="1"/>
          </p:cNvPicPr>
          <p:nvPr/>
        </p:nvPicPr>
        <p:blipFill>
          <a:blip r:embed="rId3"/>
          <a:stretch>
            <a:fillRect/>
          </a:stretch>
        </p:blipFill>
        <p:spPr>
          <a:xfrm>
            <a:off x="3434555" y="2148870"/>
            <a:ext cx="6768865" cy="2344472"/>
          </a:xfrm>
          <a:prstGeom prst="rect">
            <a:avLst/>
          </a:prstGeom>
        </p:spPr>
      </p:pic>
      <p:sp>
        <p:nvSpPr>
          <p:cNvPr id="5" name="TextBox 4">
            <a:extLst>
              <a:ext uri="{FF2B5EF4-FFF2-40B4-BE49-F238E27FC236}">
                <a16:creationId xmlns:a16="http://schemas.microsoft.com/office/drawing/2014/main" id="{D455B3BC-15FD-BD92-71DD-7FC7828E4999}"/>
              </a:ext>
            </a:extLst>
          </p:cNvPr>
          <p:cNvSpPr txBox="1"/>
          <p:nvPr/>
        </p:nvSpPr>
        <p:spPr>
          <a:xfrm>
            <a:off x="466486" y="4604407"/>
            <a:ext cx="10453587" cy="1021883"/>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ZA" sz="1400" dirty="0" err="1">
                <a:solidFill>
                  <a:srgbClr val="646B6B"/>
                </a:solidFill>
                <a:latin typeface="Helvetica" pitchFamily="2" charset="0"/>
              </a:rPr>
              <a:t>Aandeelhouers</a:t>
            </a:r>
            <a:r>
              <a:rPr lang="en-ZA" sz="1400" dirty="0">
                <a:solidFill>
                  <a:srgbClr val="646B6B"/>
                </a:solidFill>
                <a:latin typeface="Helvetica" pitchFamily="2" charset="0"/>
              </a:rPr>
              <a:t> = 8.57              Nie-</a:t>
            </a:r>
            <a:r>
              <a:rPr lang="en-ZA" sz="1400" dirty="0" err="1">
                <a:solidFill>
                  <a:srgbClr val="646B6B"/>
                </a:solidFill>
                <a:latin typeface="Helvetica" pitchFamily="2" charset="0"/>
              </a:rPr>
              <a:t>aandeelhouers</a:t>
            </a:r>
            <a:r>
              <a:rPr lang="en-ZA" sz="1400" dirty="0">
                <a:solidFill>
                  <a:srgbClr val="646B6B"/>
                </a:solidFill>
                <a:latin typeface="Helvetica" pitchFamily="2" charset="0"/>
              </a:rPr>
              <a:t> = 7.43 </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0 tot 1 </a:t>
            </a:r>
            <a:r>
              <a:rPr lang="en-ZA" sz="1400" dirty="0" err="1">
                <a:solidFill>
                  <a:srgbClr val="646B6B"/>
                </a:solidFill>
                <a:latin typeface="Helvetica" pitchFamily="2" charset="0"/>
              </a:rPr>
              <a:t>jaar</a:t>
            </a:r>
            <a:r>
              <a:rPr lang="en-ZA" sz="1400" dirty="0">
                <a:solidFill>
                  <a:srgbClr val="646B6B"/>
                </a:solidFill>
                <a:latin typeface="Helvetica" pitchFamily="2" charset="0"/>
              </a:rPr>
              <a:t> = 8.95                     1 tot 5 </a:t>
            </a:r>
            <a:r>
              <a:rPr lang="en-ZA" sz="1400" dirty="0" err="1">
                <a:solidFill>
                  <a:srgbClr val="646B6B"/>
                </a:solidFill>
                <a:latin typeface="Helvetica" pitchFamily="2" charset="0"/>
              </a:rPr>
              <a:t>jaar</a:t>
            </a:r>
            <a:r>
              <a:rPr lang="en-ZA" sz="1400" dirty="0">
                <a:solidFill>
                  <a:srgbClr val="646B6B"/>
                </a:solidFill>
                <a:latin typeface="Helvetica" pitchFamily="2" charset="0"/>
              </a:rPr>
              <a:t> = 7.79                     6 tot 10 </a:t>
            </a:r>
            <a:r>
              <a:rPr lang="en-ZA" sz="1400" dirty="0" err="1">
                <a:solidFill>
                  <a:srgbClr val="646B6B"/>
                </a:solidFill>
                <a:latin typeface="Helvetica" pitchFamily="2" charset="0"/>
              </a:rPr>
              <a:t>jaar</a:t>
            </a:r>
            <a:r>
              <a:rPr lang="en-ZA" sz="1400" dirty="0">
                <a:solidFill>
                  <a:srgbClr val="646B6B"/>
                </a:solidFill>
                <a:latin typeface="Helvetica" pitchFamily="2" charset="0"/>
              </a:rPr>
              <a:t> = 8.26                Meer as 10 </a:t>
            </a:r>
            <a:r>
              <a:rPr lang="en-ZA" sz="1400" dirty="0" err="1">
                <a:solidFill>
                  <a:srgbClr val="646B6B"/>
                </a:solidFill>
                <a:latin typeface="Helvetica" pitchFamily="2" charset="0"/>
              </a:rPr>
              <a:t>jaar</a:t>
            </a:r>
            <a:r>
              <a:rPr lang="en-ZA" sz="1400" dirty="0">
                <a:solidFill>
                  <a:srgbClr val="646B6B"/>
                </a:solidFill>
                <a:latin typeface="Helvetica" pitchFamily="2" charset="0"/>
              </a:rPr>
              <a:t> = 8.24</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1 tot 5 vir Finansies = 6.78       6 tot 10 vir Finansies = 8.68</a:t>
            </a:r>
          </a:p>
        </p:txBody>
      </p:sp>
    </p:spTree>
    <p:extLst>
      <p:ext uri="{BB962C8B-B14F-4D97-AF65-F5344CB8AC3E}">
        <p14:creationId xmlns:p14="http://schemas.microsoft.com/office/powerpoint/2010/main" val="643084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5"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797F82-B715-9C3B-5DD6-A23C1989E38B}"/>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38387EFF-5133-DDAB-E739-D775084A51CA}"/>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22CE1180-6EBA-D0FA-EB63-F5DFB984D17A}"/>
              </a:ext>
            </a:extLst>
          </p:cNvPr>
          <p:cNvSpPr>
            <a:spLocks noGrp="1"/>
          </p:cNvSpPr>
          <p:nvPr>
            <p:ph type="ctrTitle"/>
          </p:nvPr>
        </p:nvSpPr>
        <p:spPr>
          <a:xfrm>
            <a:off x="370408" y="267537"/>
            <a:ext cx="9144000" cy="578126"/>
          </a:xfrm>
        </p:spPr>
        <p:txBody>
          <a:bodyPr>
            <a:normAutofit/>
          </a:bodyPr>
          <a:lstStyle/>
          <a:p>
            <a:pPr algn="l"/>
            <a:r>
              <a:rPr lang="en-US" sz="3200" dirty="0" err="1">
                <a:latin typeface="Helvetica" pitchFamily="2" charset="0"/>
              </a:rPr>
              <a:t>Vraag</a:t>
            </a:r>
            <a:r>
              <a:rPr lang="en-US" sz="3200" dirty="0">
                <a:latin typeface="Helvetica" pitchFamily="2" charset="0"/>
              </a:rPr>
              <a:t> 13</a:t>
            </a:r>
          </a:p>
        </p:txBody>
      </p:sp>
      <p:cxnSp>
        <p:nvCxnSpPr>
          <p:cNvPr id="13" name="Straight Connector 12">
            <a:extLst>
              <a:ext uri="{FF2B5EF4-FFF2-40B4-BE49-F238E27FC236}">
                <a16:creationId xmlns:a16="http://schemas.microsoft.com/office/drawing/2014/main" id="{9A2CA8F9-B3E1-8AC6-321B-DFC53AFEEE50}"/>
              </a:ext>
            </a:extLst>
          </p:cNvPr>
          <p:cNvCxnSpPr/>
          <p:nvPr/>
        </p:nvCxnSpPr>
        <p:spPr>
          <a:xfrm>
            <a:off x="466487" y="972185"/>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38DCDDC7-3BBA-2FE5-D4B8-8BB23C5AAC73}"/>
              </a:ext>
            </a:extLst>
          </p:cNvPr>
          <p:cNvSpPr txBox="1"/>
          <p:nvPr/>
        </p:nvSpPr>
        <p:spPr>
          <a:xfrm>
            <a:off x="466487" y="972185"/>
            <a:ext cx="10453587" cy="416011"/>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400" b="1" dirty="0">
                <a:solidFill>
                  <a:srgbClr val="646B6B"/>
                </a:solidFill>
                <a:latin typeface="Helvetica" pitchFamily="2" charset="0"/>
              </a:rPr>
              <a:t>Wat is jou heel belangrikste </a:t>
            </a:r>
            <a:r>
              <a:rPr lang="nl-NL" sz="1600" b="1" dirty="0">
                <a:solidFill>
                  <a:srgbClr val="F7961B"/>
                </a:solidFill>
                <a:latin typeface="Helvetica" pitchFamily="2" charset="0"/>
              </a:rPr>
              <a:t>rede vir Orania </a:t>
            </a:r>
            <a:r>
              <a:rPr lang="nl-NL" sz="1400" b="1" dirty="0">
                <a:solidFill>
                  <a:srgbClr val="646B6B"/>
                </a:solidFill>
                <a:latin typeface="Helvetica" pitchFamily="2" charset="0"/>
              </a:rPr>
              <a:t>(hoekom wil of het jy hierheen verhuis)?</a:t>
            </a:r>
            <a:endParaRPr lang="en-ZA" sz="1400" b="1" dirty="0">
              <a:solidFill>
                <a:srgbClr val="646B6B"/>
              </a:solidFill>
              <a:latin typeface="Helvetica" pitchFamily="2" charset="0"/>
            </a:endParaRPr>
          </a:p>
        </p:txBody>
      </p:sp>
      <p:sp>
        <p:nvSpPr>
          <p:cNvPr id="2" name="TextBox 1">
            <a:extLst>
              <a:ext uri="{FF2B5EF4-FFF2-40B4-BE49-F238E27FC236}">
                <a16:creationId xmlns:a16="http://schemas.microsoft.com/office/drawing/2014/main" id="{E2BE8878-8458-205A-1799-F3134E1CD3A0}"/>
              </a:ext>
            </a:extLst>
          </p:cNvPr>
          <p:cNvSpPr txBox="1"/>
          <p:nvPr/>
        </p:nvSpPr>
        <p:spPr>
          <a:xfrm>
            <a:off x="466487" y="1360495"/>
            <a:ext cx="10453587" cy="375552"/>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2025 </a:t>
            </a:r>
            <a:r>
              <a:rPr lang="en-ZA" sz="1400" dirty="0" err="1">
                <a:solidFill>
                  <a:srgbClr val="646B6B"/>
                </a:solidFill>
                <a:latin typeface="Helvetica" pitchFamily="2" charset="0"/>
              </a:rPr>
              <a:t>en</a:t>
            </a:r>
            <a:r>
              <a:rPr lang="en-ZA" sz="1400" dirty="0">
                <a:solidFill>
                  <a:srgbClr val="646B6B"/>
                </a:solidFill>
                <a:latin typeface="Helvetica" pitchFamily="2" charset="0"/>
              </a:rPr>
              <a:t> 2026 se redes </a:t>
            </a:r>
            <a:r>
              <a:rPr lang="en-ZA" sz="1400" b="1" dirty="0">
                <a:solidFill>
                  <a:srgbClr val="646B6B"/>
                </a:solidFill>
                <a:latin typeface="Helvetica" pitchFamily="2" charset="0"/>
              </a:rPr>
              <a:t>vir </a:t>
            </a:r>
            <a:r>
              <a:rPr lang="en-ZA" sz="1400" dirty="0">
                <a:solidFill>
                  <a:srgbClr val="646B6B"/>
                </a:solidFill>
                <a:latin typeface="Helvetica" pitchFamily="2" charset="0"/>
              </a:rPr>
              <a:t>Orania was amper </a:t>
            </a:r>
            <a:r>
              <a:rPr lang="en-ZA" sz="1400" dirty="0" err="1">
                <a:solidFill>
                  <a:srgbClr val="646B6B"/>
                </a:solidFill>
                <a:latin typeface="Helvetica" pitchFamily="2" charset="0"/>
              </a:rPr>
              <a:t>identies</a:t>
            </a:r>
            <a:r>
              <a:rPr lang="en-ZA" sz="1400" dirty="0">
                <a:solidFill>
                  <a:srgbClr val="646B6B"/>
                </a:solidFill>
                <a:latin typeface="Helvetica" pitchFamily="2" charset="0"/>
              </a:rPr>
              <a:t>.</a:t>
            </a:r>
          </a:p>
        </p:txBody>
      </p:sp>
      <p:pic>
        <p:nvPicPr>
          <p:cNvPr id="4" name="Picture 3">
            <a:extLst>
              <a:ext uri="{FF2B5EF4-FFF2-40B4-BE49-F238E27FC236}">
                <a16:creationId xmlns:a16="http://schemas.microsoft.com/office/drawing/2014/main" id="{C079D989-D876-E2B3-7C41-E6187A68AEC1}"/>
              </a:ext>
            </a:extLst>
          </p:cNvPr>
          <p:cNvPicPr>
            <a:picLocks noChangeAspect="1"/>
          </p:cNvPicPr>
          <p:nvPr/>
        </p:nvPicPr>
        <p:blipFill>
          <a:blip r:embed="rId3"/>
          <a:stretch>
            <a:fillRect/>
          </a:stretch>
        </p:blipFill>
        <p:spPr>
          <a:xfrm>
            <a:off x="466487" y="1865257"/>
            <a:ext cx="4746011" cy="4284826"/>
          </a:xfrm>
          <a:prstGeom prst="rect">
            <a:avLst/>
          </a:prstGeom>
        </p:spPr>
      </p:pic>
      <p:sp>
        <p:nvSpPr>
          <p:cNvPr id="5" name="TextBox 4">
            <a:extLst>
              <a:ext uri="{FF2B5EF4-FFF2-40B4-BE49-F238E27FC236}">
                <a16:creationId xmlns:a16="http://schemas.microsoft.com/office/drawing/2014/main" id="{0A2C358B-445C-7B7E-E7F5-0EE4B14EEAD3}"/>
              </a:ext>
            </a:extLst>
          </p:cNvPr>
          <p:cNvSpPr txBox="1"/>
          <p:nvPr/>
        </p:nvSpPr>
        <p:spPr>
          <a:xfrm>
            <a:off x="5212498" y="2042484"/>
            <a:ext cx="6705601" cy="2960875"/>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ZA" sz="1400" b="1" dirty="0">
                <a:solidFill>
                  <a:srgbClr val="646B6B"/>
                </a:solidFill>
                <a:latin typeface="Helvetica" pitchFamily="2" charset="0"/>
              </a:rPr>
              <a:t>Hele </a:t>
            </a:r>
            <a:r>
              <a:rPr lang="en-ZA" sz="1400" b="1" dirty="0" err="1">
                <a:solidFill>
                  <a:srgbClr val="646B6B"/>
                </a:solidFill>
                <a:latin typeface="Helvetica" pitchFamily="2" charset="0"/>
              </a:rPr>
              <a:t>gemeenskap</a:t>
            </a:r>
            <a:r>
              <a:rPr lang="en-ZA" sz="1400" b="1" dirty="0">
                <a:solidFill>
                  <a:srgbClr val="646B6B"/>
                </a:solidFill>
                <a:latin typeface="Helvetica" pitchFamily="2" charset="0"/>
              </a:rPr>
              <a:t> </a:t>
            </a:r>
            <a:r>
              <a:rPr lang="en-ZA" sz="1400" dirty="0" err="1">
                <a:solidFill>
                  <a:srgbClr val="646B6B"/>
                </a:solidFill>
                <a:latin typeface="Helvetica" pitchFamily="2" charset="0"/>
              </a:rPr>
              <a:t>voel</a:t>
            </a:r>
            <a:r>
              <a:rPr lang="en-ZA" sz="1400" dirty="0">
                <a:solidFill>
                  <a:srgbClr val="646B6B"/>
                </a:solidFill>
                <a:latin typeface="Helvetica" pitchFamily="2" charset="0"/>
              </a:rPr>
              <a:t> as </a:t>
            </a:r>
            <a:r>
              <a:rPr lang="en-ZA" sz="1400" dirty="0" err="1">
                <a:solidFill>
                  <a:srgbClr val="646B6B"/>
                </a:solidFill>
                <a:latin typeface="Helvetica" pitchFamily="2" charset="0"/>
              </a:rPr>
              <a:t>volg</a:t>
            </a:r>
            <a:r>
              <a:rPr lang="en-ZA" sz="1400" dirty="0">
                <a:solidFill>
                  <a:srgbClr val="646B6B"/>
                </a:solidFill>
                <a:latin typeface="Helvetica" pitchFamily="2" charset="0"/>
              </a:rPr>
              <a:t>:</a:t>
            </a:r>
          </a:p>
          <a:p>
            <a:pPr marL="742950" lvl="1" indent="-285750">
              <a:lnSpc>
                <a:spcPct val="150000"/>
              </a:lnSpc>
              <a:buFont typeface="Arial" panose="020B0604020202020204" pitchFamily="34" charset="0"/>
              <a:buChar char="•"/>
            </a:pPr>
            <a:r>
              <a:rPr lang="en-ZA" sz="1400" dirty="0">
                <a:solidFill>
                  <a:srgbClr val="646B6B"/>
                </a:solidFill>
                <a:latin typeface="Helvetica" pitchFamily="2" charset="0"/>
              </a:rPr>
              <a:t>56% Vryheid; 11.4% </a:t>
            </a:r>
            <a:r>
              <a:rPr lang="en-ZA" sz="1400" dirty="0" err="1">
                <a:solidFill>
                  <a:srgbClr val="646B6B"/>
                </a:solidFill>
                <a:latin typeface="Helvetica" pitchFamily="2" charset="0"/>
              </a:rPr>
              <a:t>Veiligheid</a:t>
            </a:r>
            <a:r>
              <a:rPr lang="en-ZA" sz="1400" dirty="0">
                <a:solidFill>
                  <a:srgbClr val="646B6B"/>
                </a:solidFill>
                <a:latin typeface="Helvetica" pitchFamily="2" charset="0"/>
              </a:rPr>
              <a:t>; 7.7% Platteland; 5.8% Skole; 2.7% Werk</a:t>
            </a:r>
          </a:p>
          <a:p>
            <a:pPr marL="285750" indent="-285750">
              <a:lnSpc>
                <a:spcPct val="150000"/>
              </a:lnSpc>
              <a:buFont typeface="Arial" panose="020B0604020202020204" pitchFamily="34" charset="0"/>
              <a:buChar char="•"/>
            </a:pPr>
            <a:r>
              <a:rPr lang="en-ZA" sz="1400" b="1" dirty="0" err="1">
                <a:solidFill>
                  <a:srgbClr val="646B6B"/>
                </a:solidFill>
                <a:latin typeface="Helvetica" pitchFamily="2" charset="0"/>
              </a:rPr>
              <a:t>Aandeelhouers</a:t>
            </a:r>
            <a:r>
              <a:rPr lang="en-ZA" sz="1400" dirty="0">
                <a:solidFill>
                  <a:srgbClr val="646B6B"/>
                </a:solidFill>
                <a:latin typeface="Helvetica" pitchFamily="2" charset="0"/>
              </a:rPr>
              <a:t> </a:t>
            </a:r>
            <a:r>
              <a:rPr lang="en-ZA" sz="1400" dirty="0" err="1">
                <a:solidFill>
                  <a:srgbClr val="646B6B"/>
                </a:solidFill>
                <a:latin typeface="Helvetica" pitchFamily="2" charset="0"/>
              </a:rPr>
              <a:t>voel</a:t>
            </a:r>
            <a:r>
              <a:rPr lang="en-ZA" sz="1400" dirty="0">
                <a:solidFill>
                  <a:srgbClr val="646B6B"/>
                </a:solidFill>
                <a:latin typeface="Helvetica" pitchFamily="2" charset="0"/>
              </a:rPr>
              <a:t> as </a:t>
            </a:r>
            <a:r>
              <a:rPr lang="en-ZA" sz="1400" dirty="0" err="1">
                <a:solidFill>
                  <a:srgbClr val="646B6B"/>
                </a:solidFill>
                <a:latin typeface="Helvetica" pitchFamily="2" charset="0"/>
              </a:rPr>
              <a:t>volg</a:t>
            </a:r>
            <a:r>
              <a:rPr lang="en-ZA" sz="1400" dirty="0">
                <a:solidFill>
                  <a:srgbClr val="646B6B"/>
                </a:solidFill>
                <a:latin typeface="Helvetica" pitchFamily="2" charset="0"/>
              </a:rPr>
              <a:t>:</a:t>
            </a:r>
          </a:p>
          <a:p>
            <a:pPr marL="742950" lvl="1" indent="-285750">
              <a:lnSpc>
                <a:spcPct val="150000"/>
              </a:lnSpc>
              <a:buFont typeface="Arial" panose="020B0604020202020204" pitchFamily="34" charset="0"/>
              <a:buChar char="•"/>
            </a:pPr>
            <a:r>
              <a:rPr lang="en-ZA" sz="1400" dirty="0">
                <a:solidFill>
                  <a:srgbClr val="646B6B"/>
                </a:solidFill>
                <a:latin typeface="Helvetica" pitchFamily="2" charset="0"/>
              </a:rPr>
              <a:t>65% Vryheid; 8.5% </a:t>
            </a:r>
            <a:r>
              <a:rPr lang="en-ZA" sz="1400" dirty="0" err="1">
                <a:solidFill>
                  <a:srgbClr val="646B6B"/>
                </a:solidFill>
                <a:latin typeface="Helvetica" pitchFamily="2" charset="0"/>
              </a:rPr>
              <a:t>Veiligheid</a:t>
            </a:r>
            <a:r>
              <a:rPr lang="en-ZA" sz="1400" dirty="0">
                <a:solidFill>
                  <a:srgbClr val="646B6B"/>
                </a:solidFill>
                <a:latin typeface="Helvetica" pitchFamily="2" charset="0"/>
              </a:rPr>
              <a:t>; 6.8% Platteland; 5.1% Skole; 0.9% Werk</a:t>
            </a:r>
          </a:p>
          <a:p>
            <a:pPr marL="285750" indent="-285750">
              <a:lnSpc>
                <a:spcPct val="150000"/>
              </a:lnSpc>
              <a:buFont typeface="Arial" panose="020B0604020202020204" pitchFamily="34" charset="0"/>
              <a:buChar char="•"/>
            </a:pPr>
            <a:r>
              <a:rPr lang="en-ZA" sz="1400" b="1" dirty="0">
                <a:solidFill>
                  <a:srgbClr val="646B6B"/>
                </a:solidFill>
                <a:latin typeface="Helvetica" pitchFamily="2" charset="0"/>
              </a:rPr>
              <a:t>Nie-</a:t>
            </a:r>
            <a:r>
              <a:rPr lang="en-ZA" sz="1400" b="1" dirty="0" err="1">
                <a:solidFill>
                  <a:srgbClr val="646B6B"/>
                </a:solidFill>
                <a:latin typeface="Helvetica" pitchFamily="2" charset="0"/>
              </a:rPr>
              <a:t>aandeelhouers</a:t>
            </a:r>
            <a:r>
              <a:rPr lang="en-ZA" sz="1400" dirty="0">
                <a:solidFill>
                  <a:srgbClr val="646B6B"/>
                </a:solidFill>
                <a:latin typeface="Helvetica" pitchFamily="2" charset="0"/>
              </a:rPr>
              <a:t> </a:t>
            </a:r>
            <a:r>
              <a:rPr lang="en-ZA" sz="1400" dirty="0" err="1">
                <a:solidFill>
                  <a:srgbClr val="646B6B"/>
                </a:solidFill>
                <a:latin typeface="Helvetica" pitchFamily="2" charset="0"/>
              </a:rPr>
              <a:t>voel</a:t>
            </a:r>
            <a:r>
              <a:rPr lang="en-ZA" sz="1400" dirty="0">
                <a:solidFill>
                  <a:srgbClr val="646B6B"/>
                </a:solidFill>
                <a:latin typeface="Helvetica" pitchFamily="2" charset="0"/>
              </a:rPr>
              <a:t> as </a:t>
            </a:r>
            <a:r>
              <a:rPr lang="en-ZA" sz="1400" dirty="0" err="1">
                <a:solidFill>
                  <a:srgbClr val="646B6B"/>
                </a:solidFill>
                <a:latin typeface="Helvetica" pitchFamily="2" charset="0"/>
              </a:rPr>
              <a:t>volg</a:t>
            </a:r>
            <a:r>
              <a:rPr lang="en-ZA" sz="1400" dirty="0">
                <a:solidFill>
                  <a:srgbClr val="646B6B"/>
                </a:solidFill>
                <a:latin typeface="Helvetica" pitchFamily="2" charset="0"/>
              </a:rPr>
              <a:t> :</a:t>
            </a:r>
          </a:p>
          <a:p>
            <a:pPr marL="742950" lvl="1" indent="-285750">
              <a:lnSpc>
                <a:spcPct val="150000"/>
              </a:lnSpc>
              <a:buFont typeface="Arial" panose="020B0604020202020204" pitchFamily="34" charset="0"/>
              <a:buChar char="•"/>
            </a:pPr>
            <a:r>
              <a:rPr lang="en-ZA" sz="1400" dirty="0">
                <a:solidFill>
                  <a:srgbClr val="646B6B"/>
                </a:solidFill>
                <a:latin typeface="Helvetica" pitchFamily="2" charset="0"/>
              </a:rPr>
              <a:t>41% Vryheid; 17.1% </a:t>
            </a:r>
            <a:r>
              <a:rPr lang="en-ZA" sz="1400" dirty="0" err="1">
                <a:solidFill>
                  <a:srgbClr val="646B6B"/>
                </a:solidFill>
                <a:latin typeface="Helvetica" pitchFamily="2" charset="0"/>
              </a:rPr>
              <a:t>Veiligheid</a:t>
            </a:r>
            <a:r>
              <a:rPr lang="en-ZA" sz="1400" dirty="0">
                <a:solidFill>
                  <a:srgbClr val="646B6B"/>
                </a:solidFill>
                <a:latin typeface="Helvetica" pitchFamily="2" charset="0"/>
              </a:rPr>
              <a:t>; 8.9% Platteland; 5.5% Skole; 6.2% Werk</a:t>
            </a:r>
          </a:p>
          <a:p>
            <a:pPr marL="285750" indent="-285750">
              <a:lnSpc>
                <a:spcPct val="150000"/>
              </a:lnSpc>
              <a:buFont typeface="Arial" panose="020B0604020202020204" pitchFamily="34" charset="0"/>
              <a:buChar char="•"/>
            </a:pPr>
            <a:r>
              <a:rPr lang="en-ZA" sz="1400" b="1" dirty="0">
                <a:solidFill>
                  <a:srgbClr val="646B6B"/>
                </a:solidFill>
                <a:latin typeface="Helvetica" pitchFamily="2" charset="0"/>
              </a:rPr>
              <a:t>In 2022 se </a:t>
            </a:r>
            <a:r>
              <a:rPr lang="en-ZA" sz="1400" b="1" dirty="0" err="1">
                <a:solidFill>
                  <a:srgbClr val="646B6B"/>
                </a:solidFill>
                <a:latin typeface="Helvetica" pitchFamily="2" charset="0"/>
              </a:rPr>
              <a:t>sosio-ekonomiese</a:t>
            </a:r>
            <a:r>
              <a:rPr lang="en-ZA" sz="1400" b="1" dirty="0">
                <a:solidFill>
                  <a:srgbClr val="646B6B"/>
                </a:solidFill>
                <a:latin typeface="Helvetica" pitchFamily="2" charset="0"/>
              </a:rPr>
              <a:t> </a:t>
            </a:r>
            <a:r>
              <a:rPr lang="en-ZA" sz="1400" b="1" dirty="0" err="1">
                <a:solidFill>
                  <a:srgbClr val="646B6B"/>
                </a:solidFill>
                <a:latin typeface="Helvetica" pitchFamily="2" charset="0"/>
              </a:rPr>
              <a:t>opname</a:t>
            </a:r>
            <a:r>
              <a:rPr lang="en-ZA" sz="1400" b="1" dirty="0">
                <a:solidFill>
                  <a:srgbClr val="646B6B"/>
                </a:solidFill>
                <a:latin typeface="Helvetica" pitchFamily="2" charset="0"/>
              </a:rPr>
              <a:t> </a:t>
            </a:r>
            <a:r>
              <a:rPr lang="en-ZA" sz="1400" dirty="0">
                <a:solidFill>
                  <a:srgbClr val="646B6B"/>
                </a:solidFill>
                <a:latin typeface="Helvetica" pitchFamily="2" charset="0"/>
              </a:rPr>
              <a:t>was die </a:t>
            </a:r>
            <a:r>
              <a:rPr lang="en-ZA" sz="1400" dirty="0" err="1">
                <a:solidFill>
                  <a:srgbClr val="646B6B"/>
                </a:solidFill>
                <a:latin typeface="Helvetica" pitchFamily="2" charset="0"/>
              </a:rPr>
              <a:t>vraag</a:t>
            </a:r>
            <a:r>
              <a:rPr lang="en-ZA" sz="1400" dirty="0">
                <a:solidFill>
                  <a:srgbClr val="646B6B"/>
                </a:solidFill>
                <a:latin typeface="Helvetica" pitchFamily="2" charset="0"/>
              </a:rPr>
              <a:t> </a:t>
            </a:r>
            <a:r>
              <a:rPr lang="en-ZA" sz="1400" dirty="0" err="1">
                <a:solidFill>
                  <a:srgbClr val="646B6B"/>
                </a:solidFill>
                <a:latin typeface="Helvetica" pitchFamily="2" charset="0"/>
              </a:rPr>
              <a:t>anders</a:t>
            </a:r>
            <a:r>
              <a:rPr lang="en-ZA" sz="1400" dirty="0">
                <a:solidFill>
                  <a:srgbClr val="646B6B"/>
                </a:solidFill>
                <a:latin typeface="Helvetica" pitchFamily="2" charset="0"/>
              </a:rPr>
              <a:t> </a:t>
            </a:r>
            <a:r>
              <a:rPr lang="en-ZA" sz="1400" dirty="0" err="1">
                <a:solidFill>
                  <a:srgbClr val="646B6B"/>
                </a:solidFill>
                <a:latin typeface="Helvetica" pitchFamily="2" charset="0"/>
              </a:rPr>
              <a:t>geformuleer</a:t>
            </a:r>
            <a:r>
              <a:rPr lang="en-ZA" sz="1400" dirty="0">
                <a:solidFill>
                  <a:srgbClr val="646B6B"/>
                </a:solidFill>
                <a:latin typeface="Helvetica" pitchFamily="2" charset="0"/>
              </a:rPr>
              <a:t>, maar met </a:t>
            </a:r>
            <a:r>
              <a:rPr lang="en-ZA" sz="1400" dirty="0" err="1">
                <a:solidFill>
                  <a:srgbClr val="646B6B"/>
                </a:solidFill>
                <a:latin typeface="Helvetica" pitchFamily="2" charset="0"/>
              </a:rPr>
              <a:t>verwerking</a:t>
            </a:r>
            <a:r>
              <a:rPr lang="en-ZA" sz="1400" dirty="0">
                <a:solidFill>
                  <a:srgbClr val="646B6B"/>
                </a:solidFill>
                <a:latin typeface="Helvetica" pitchFamily="2" charset="0"/>
              </a:rPr>
              <a:t> </a:t>
            </a:r>
            <a:r>
              <a:rPr lang="en-ZA" sz="1400" dirty="0" err="1">
                <a:solidFill>
                  <a:srgbClr val="646B6B"/>
                </a:solidFill>
                <a:latin typeface="Helvetica" pitchFamily="2" charset="0"/>
              </a:rPr>
              <a:t>kan</a:t>
            </a:r>
            <a:r>
              <a:rPr lang="en-ZA" sz="1400" dirty="0">
                <a:solidFill>
                  <a:srgbClr val="646B6B"/>
                </a:solidFill>
                <a:latin typeface="Helvetica" pitchFamily="2" charset="0"/>
              </a:rPr>
              <a:t> </a:t>
            </a:r>
            <a:r>
              <a:rPr lang="en-ZA" sz="1400" dirty="0" err="1">
                <a:solidFill>
                  <a:srgbClr val="646B6B"/>
                </a:solidFill>
                <a:latin typeface="Helvetica" pitchFamily="2" charset="0"/>
              </a:rPr>
              <a:t>ons</a:t>
            </a:r>
            <a:r>
              <a:rPr lang="en-ZA" sz="1400" dirty="0">
                <a:solidFill>
                  <a:srgbClr val="646B6B"/>
                </a:solidFill>
                <a:latin typeface="Helvetica" pitchFamily="2" charset="0"/>
              </a:rPr>
              <a:t> </a:t>
            </a:r>
            <a:r>
              <a:rPr lang="en-ZA" sz="1400" dirty="0" err="1">
                <a:solidFill>
                  <a:srgbClr val="646B6B"/>
                </a:solidFill>
                <a:latin typeface="Helvetica" pitchFamily="2" charset="0"/>
              </a:rPr>
              <a:t>sê</a:t>
            </a:r>
            <a:r>
              <a:rPr lang="en-ZA" sz="1400" dirty="0">
                <a:solidFill>
                  <a:srgbClr val="646B6B"/>
                </a:solidFill>
                <a:latin typeface="Helvetica" pitchFamily="2" charset="0"/>
              </a:rPr>
              <a:t> die sentiment was </a:t>
            </a:r>
            <a:r>
              <a:rPr lang="en-ZA" sz="1400" dirty="0" err="1">
                <a:solidFill>
                  <a:srgbClr val="646B6B"/>
                </a:solidFill>
                <a:latin typeface="Helvetica" pitchFamily="2" charset="0"/>
              </a:rPr>
              <a:t>ongeveer</a:t>
            </a:r>
            <a:r>
              <a:rPr lang="en-ZA" sz="1400" dirty="0">
                <a:solidFill>
                  <a:srgbClr val="646B6B"/>
                </a:solidFill>
                <a:latin typeface="Helvetica" pitchFamily="2" charset="0"/>
              </a:rPr>
              <a:t> as </a:t>
            </a:r>
            <a:r>
              <a:rPr lang="en-ZA" sz="1400" dirty="0" err="1">
                <a:solidFill>
                  <a:srgbClr val="646B6B"/>
                </a:solidFill>
                <a:latin typeface="Helvetica" pitchFamily="2" charset="0"/>
              </a:rPr>
              <a:t>volg</a:t>
            </a:r>
            <a:r>
              <a:rPr lang="en-ZA" sz="1400" dirty="0">
                <a:solidFill>
                  <a:srgbClr val="646B6B"/>
                </a:solidFill>
                <a:latin typeface="Helvetica" pitchFamily="2" charset="0"/>
              </a:rPr>
              <a:t>:</a:t>
            </a:r>
          </a:p>
          <a:p>
            <a:pPr marL="742950" lvl="1" indent="-285750">
              <a:lnSpc>
                <a:spcPct val="150000"/>
              </a:lnSpc>
              <a:buFont typeface="Arial" panose="020B0604020202020204" pitchFamily="34" charset="0"/>
              <a:buChar char="•"/>
            </a:pPr>
            <a:r>
              <a:rPr lang="en-ZA" sz="1400" dirty="0">
                <a:solidFill>
                  <a:srgbClr val="646B6B"/>
                </a:solidFill>
                <a:latin typeface="Helvetica" pitchFamily="2" charset="0"/>
              </a:rPr>
              <a:t>55.8% Vryheid; 24.5% </a:t>
            </a:r>
            <a:r>
              <a:rPr lang="en-ZA" sz="1400" dirty="0" err="1">
                <a:solidFill>
                  <a:srgbClr val="646B6B"/>
                </a:solidFill>
                <a:latin typeface="Helvetica" pitchFamily="2" charset="0"/>
              </a:rPr>
              <a:t>Veiligheid</a:t>
            </a:r>
            <a:r>
              <a:rPr lang="en-ZA" sz="1400" dirty="0">
                <a:solidFill>
                  <a:srgbClr val="646B6B"/>
                </a:solidFill>
                <a:latin typeface="Helvetica" pitchFamily="2" charset="0"/>
              </a:rPr>
              <a:t>; 6.9% Skole; 8% Werk; 4.8% Dienste</a:t>
            </a:r>
          </a:p>
        </p:txBody>
      </p:sp>
    </p:spTree>
    <p:extLst>
      <p:ext uri="{BB962C8B-B14F-4D97-AF65-F5344CB8AC3E}">
        <p14:creationId xmlns:p14="http://schemas.microsoft.com/office/powerpoint/2010/main" val="957396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5"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F942A3-48EF-1EE4-32DE-650A261C7896}"/>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1018CA13-D7D3-81A6-28FA-34E08D0F8DFC}"/>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8351ED8C-C090-70C9-81A4-10B97A708235}"/>
              </a:ext>
            </a:extLst>
          </p:cNvPr>
          <p:cNvSpPr>
            <a:spLocks noGrp="1"/>
          </p:cNvSpPr>
          <p:nvPr>
            <p:ph type="ctrTitle"/>
          </p:nvPr>
        </p:nvSpPr>
        <p:spPr>
          <a:xfrm>
            <a:off x="370408" y="267537"/>
            <a:ext cx="9144000" cy="578126"/>
          </a:xfrm>
        </p:spPr>
        <p:txBody>
          <a:bodyPr>
            <a:normAutofit/>
          </a:bodyPr>
          <a:lstStyle/>
          <a:p>
            <a:pPr algn="l"/>
            <a:r>
              <a:rPr lang="en-US" sz="3200" dirty="0" err="1">
                <a:latin typeface="Helvetica" pitchFamily="2" charset="0"/>
              </a:rPr>
              <a:t>Vraag</a:t>
            </a:r>
            <a:r>
              <a:rPr lang="en-US" sz="3200" dirty="0">
                <a:latin typeface="Helvetica" pitchFamily="2" charset="0"/>
              </a:rPr>
              <a:t> 14</a:t>
            </a:r>
          </a:p>
        </p:txBody>
      </p:sp>
      <p:cxnSp>
        <p:nvCxnSpPr>
          <p:cNvPr id="13" name="Straight Connector 12">
            <a:extLst>
              <a:ext uri="{FF2B5EF4-FFF2-40B4-BE49-F238E27FC236}">
                <a16:creationId xmlns:a16="http://schemas.microsoft.com/office/drawing/2014/main" id="{C4C93F60-8C69-6786-6821-4113607D0A29}"/>
              </a:ext>
            </a:extLst>
          </p:cNvPr>
          <p:cNvCxnSpPr/>
          <p:nvPr/>
        </p:nvCxnSpPr>
        <p:spPr>
          <a:xfrm>
            <a:off x="466487" y="972185"/>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226D6FA1-AB40-AF02-CA52-668AF5DF1185}"/>
              </a:ext>
            </a:extLst>
          </p:cNvPr>
          <p:cNvSpPr txBox="1"/>
          <p:nvPr/>
        </p:nvSpPr>
        <p:spPr>
          <a:xfrm>
            <a:off x="466487" y="972185"/>
            <a:ext cx="10453587" cy="744884"/>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400" b="1" dirty="0">
                <a:solidFill>
                  <a:srgbClr val="646B6B"/>
                </a:solidFill>
                <a:latin typeface="Helvetica" pitchFamily="2" charset="0"/>
              </a:rPr>
              <a:t>Wat is jou heel belangrikste </a:t>
            </a:r>
            <a:r>
              <a:rPr lang="nl-NL" sz="1600" b="1" dirty="0">
                <a:solidFill>
                  <a:srgbClr val="F7961B"/>
                </a:solidFill>
                <a:latin typeface="Helvetica" pitchFamily="2" charset="0"/>
              </a:rPr>
              <a:t>rede teen Orania </a:t>
            </a:r>
            <a:r>
              <a:rPr lang="nl-NL" sz="1400" b="1" dirty="0">
                <a:solidFill>
                  <a:srgbClr val="646B6B"/>
                </a:solidFill>
                <a:latin typeface="Helvetica" pitchFamily="2" charset="0"/>
              </a:rPr>
              <a:t>(Indien jy dit tans sou oorweeg om Orania te verlaat, of om nie hiernatoe te verhuis nie, hoekom is dit)?”</a:t>
            </a:r>
            <a:endParaRPr lang="en-ZA" sz="1400" b="1" dirty="0">
              <a:solidFill>
                <a:srgbClr val="646B6B"/>
              </a:solidFill>
              <a:latin typeface="Helvetica" pitchFamily="2" charset="0"/>
            </a:endParaRPr>
          </a:p>
        </p:txBody>
      </p:sp>
      <p:sp>
        <p:nvSpPr>
          <p:cNvPr id="5" name="TextBox 4">
            <a:extLst>
              <a:ext uri="{FF2B5EF4-FFF2-40B4-BE49-F238E27FC236}">
                <a16:creationId xmlns:a16="http://schemas.microsoft.com/office/drawing/2014/main" id="{E7CC8CF5-B64F-AA34-4C6B-FE5279513770}"/>
              </a:ext>
            </a:extLst>
          </p:cNvPr>
          <p:cNvSpPr txBox="1"/>
          <p:nvPr/>
        </p:nvSpPr>
        <p:spPr>
          <a:xfrm>
            <a:off x="5212498" y="1797424"/>
            <a:ext cx="6705601" cy="4253537"/>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ZA" sz="1400" b="1" dirty="0">
                <a:solidFill>
                  <a:srgbClr val="646B6B"/>
                </a:solidFill>
                <a:latin typeface="Helvetica" pitchFamily="2" charset="0"/>
              </a:rPr>
              <a:t>Hele </a:t>
            </a:r>
            <a:r>
              <a:rPr lang="en-ZA" sz="1400" b="1" dirty="0" err="1">
                <a:solidFill>
                  <a:srgbClr val="646B6B"/>
                </a:solidFill>
                <a:latin typeface="Helvetica" pitchFamily="2" charset="0"/>
              </a:rPr>
              <a:t>gemeenskap</a:t>
            </a:r>
            <a:r>
              <a:rPr lang="en-ZA" sz="1400" b="1" dirty="0">
                <a:solidFill>
                  <a:srgbClr val="646B6B"/>
                </a:solidFill>
                <a:latin typeface="Helvetica" pitchFamily="2" charset="0"/>
              </a:rPr>
              <a:t> </a:t>
            </a:r>
            <a:r>
              <a:rPr lang="en-ZA" sz="1400" dirty="0" err="1">
                <a:solidFill>
                  <a:srgbClr val="646B6B"/>
                </a:solidFill>
                <a:latin typeface="Helvetica" pitchFamily="2" charset="0"/>
              </a:rPr>
              <a:t>voel</a:t>
            </a:r>
            <a:r>
              <a:rPr lang="en-ZA" sz="1400" dirty="0">
                <a:solidFill>
                  <a:srgbClr val="646B6B"/>
                </a:solidFill>
                <a:latin typeface="Helvetica" pitchFamily="2" charset="0"/>
              </a:rPr>
              <a:t> as </a:t>
            </a:r>
            <a:r>
              <a:rPr lang="en-ZA" sz="1400" dirty="0" err="1">
                <a:solidFill>
                  <a:srgbClr val="646B6B"/>
                </a:solidFill>
                <a:latin typeface="Helvetica" pitchFamily="2" charset="0"/>
              </a:rPr>
              <a:t>volg</a:t>
            </a:r>
            <a:r>
              <a:rPr lang="en-ZA" sz="1400" dirty="0">
                <a:solidFill>
                  <a:srgbClr val="646B6B"/>
                </a:solidFill>
                <a:latin typeface="Helvetica" pitchFamily="2" charset="0"/>
              </a:rPr>
              <a:t>:</a:t>
            </a:r>
          </a:p>
          <a:p>
            <a:pPr marL="742950" lvl="1" indent="-285750">
              <a:lnSpc>
                <a:spcPct val="150000"/>
              </a:lnSpc>
              <a:buFont typeface="Arial" panose="020B0604020202020204" pitchFamily="34" charset="0"/>
              <a:buChar char="•"/>
            </a:pPr>
            <a:r>
              <a:rPr lang="en-ZA" sz="1400" dirty="0">
                <a:solidFill>
                  <a:srgbClr val="646B6B"/>
                </a:solidFill>
                <a:latin typeface="Helvetica" pitchFamily="2" charset="0"/>
              </a:rPr>
              <a:t>43.5% Geen; 20.5% </a:t>
            </a:r>
            <a:r>
              <a:rPr lang="en-ZA" sz="1400" dirty="0" err="1">
                <a:solidFill>
                  <a:srgbClr val="646B6B"/>
                </a:solidFill>
                <a:latin typeface="Helvetica" pitchFamily="2" charset="0"/>
              </a:rPr>
              <a:t>Finansieel</a:t>
            </a:r>
            <a:r>
              <a:rPr lang="en-ZA" sz="1400" dirty="0">
                <a:solidFill>
                  <a:srgbClr val="646B6B"/>
                </a:solidFill>
                <a:latin typeface="Helvetica" pitchFamily="2" charset="0"/>
              </a:rPr>
              <a:t>; 17.9% </a:t>
            </a:r>
            <a:r>
              <a:rPr lang="en-ZA" sz="1400" dirty="0" err="1">
                <a:solidFill>
                  <a:srgbClr val="646B6B"/>
                </a:solidFill>
                <a:latin typeface="Helvetica" pitchFamily="2" charset="0"/>
              </a:rPr>
              <a:t>Owerheid</a:t>
            </a:r>
            <a:endParaRPr lang="en-ZA" sz="1400" dirty="0">
              <a:solidFill>
                <a:srgbClr val="646B6B"/>
              </a:solidFill>
              <a:latin typeface="Helvetica" pitchFamily="2" charset="0"/>
            </a:endParaRPr>
          </a:p>
          <a:p>
            <a:pPr marL="285750" indent="-285750">
              <a:lnSpc>
                <a:spcPct val="150000"/>
              </a:lnSpc>
              <a:buFont typeface="Arial" panose="020B0604020202020204" pitchFamily="34" charset="0"/>
              <a:buChar char="•"/>
            </a:pPr>
            <a:r>
              <a:rPr lang="en-ZA" sz="1400" b="1" dirty="0" err="1">
                <a:solidFill>
                  <a:srgbClr val="646B6B"/>
                </a:solidFill>
                <a:latin typeface="Helvetica" pitchFamily="2" charset="0"/>
              </a:rPr>
              <a:t>Aandeelhouers</a:t>
            </a:r>
            <a:r>
              <a:rPr lang="en-ZA" sz="1400" dirty="0">
                <a:solidFill>
                  <a:srgbClr val="646B6B"/>
                </a:solidFill>
                <a:latin typeface="Helvetica" pitchFamily="2" charset="0"/>
              </a:rPr>
              <a:t> </a:t>
            </a:r>
            <a:r>
              <a:rPr lang="en-ZA" sz="1400" dirty="0" err="1">
                <a:solidFill>
                  <a:srgbClr val="646B6B"/>
                </a:solidFill>
                <a:latin typeface="Helvetica" pitchFamily="2" charset="0"/>
              </a:rPr>
              <a:t>voel</a:t>
            </a:r>
            <a:r>
              <a:rPr lang="en-ZA" sz="1400" dirty="0">
                <a:solidFill>
                  <a:srgbClr val="646B6B"/>
                </a:solidFill>
                <a:latin typeface="Helvetica" pitchFamily="2" charset="0"/>
              </a:rPr>
              <a:t> as </a:t>
            </a:r>
            <a:r>
              <a:rPr lang="en-ZA" sz="1400" dirty="0" err="1">
                <a:solidFill>
                  <a:srgbClr val="646B6B"/>
                </a:solidFill>
                <a:latin typeface="Helvetica" pitchFamily="2" charset="0"/>
              </a:rPr>
              <a:t>volg</a:t>
            </a:r>
            <a:r>
              <a:rPr lang="en-ZA" sz="1400" dirty="0">
                <a:solidFill>
                  <a:srgbClr val="646B6B"/>
                </a:solidFill>
                <a:latin typeface="Helvetica" pitchFamily="2" charset="0"/>
              </a:rPr>
              <a:t>:</a:t>
            </a:r>
          </a:p>
          <a:p>
            <a:pPr marL="742950" lvl="1" indent="-285750">
              <a:lnSpc>
                <a:spcPct val="150000"/>
              </a:lnSpc>
              <a:buFont typeface="Arial" panose="020B0604020202020204" pitchFamily="34" charset="0"/>
              <a:buChar char="•"/>
            </a:pPr>
            <a:r>
              <a:rPr lang="en-ZA" sz="1400" dirty="0">
                <a:solidFill>
                  <a:srgbClr val="646B6B"/>
                </a:solidFill>
                <a:latin typeface="Helvetica" pitchFamily="2" charset="0"/>
              </a:rPr>
              <a:t>53.4% Geen; 14.1% </a:t>
            </a:r>
            <a:r>
              <a:rPr lang="en-ZA" sz="1400" dirty="0" err="1">
                <a:solidFill>
                  <a:srgbClr val="646B6B"/>
                </a:solidFill>
                <a:latin typeface="Helvetica" pitchFamily="2" charset="0"/>
              </a:rPr>
              <a:t>Finansieel</a:t>
            </a:r>
            <a:r>
              <a:rPr lang="en-ZA" sz="1400" dirty="0">
                <a:solidFill>
                  <a:srgbClr val="646B6B"/>
                </a:solidFill>
                <a:latin typeface="Helvetica" pitchFamily="2" charset="0"/>
              </a:rPr>
              <a:t>; 17.1% </a:t>
            </a:r>
            <a:r>
              <a:rPr lang="en-ZA" sz="1400" dirty="0" err="1">
                <a:solidFill>
                  <a:srgbClr val="646B6B"/>
                </a:solidFill>
                <a:latin typeface="Helvetica" pitchFamily="2" charset="0"/>
              </a:rPr>
              <a:t>Owerheid</a:t>
            </a:r>
            <a:endParaRPr lang="en-ZA" sz="1400" dirty="0">
              <a:solidFill>
                <a:srgbClr val="646B6B"/>
              </a:solidFill>
              <a:latin typeface="Helvetica" pitchFamily="2" charset="0"/>
            </a:endParaRPr>
          </a:p>
          <a:p>
            <a:pPr marL="285750" indent="-285750">
              <a:lnSpc>
                <a:spcPct val="150000"/>
              </a:lnSpc>
              <a:buFont typeface="Arial" panose="020B0604020202020204" pitchFamily="34" charset="0"/>
              <a:buChar char="•"/>
            </a:pPr>
            <a:r>
              <a:rPr lang="en-ZA" sz="1400" b="1" dirty="0">
                <a:solidFill>
                  <a:srgbClr val="646B6B"/>
                </a:solidFill>
                <a:latin typeface="Helvetica" pitchFamily="2" charset="0"/>
              </a:rPr>
              <a:t>Nie-</a:t>
            </a:r>
            <a:r>
              <a:rPr lang="en-ZA" sz="1400" b="1" dirty="0" err="1">
                <a:solidFill>
                  <a:srgbClr val="646B6B"/>
                </a:solidFill>
                <a:latin typeface="Helvetica" pitchFamily="2" charset="0"/>
              </a:rPr>
              <a:t>aandeelhouers</a:t>
            </a:r>
            <a:r>
              <a:rPr lang="en-ZA" sz="1400" dirty="0">
                <a:solidFill>
                  <a:srgbClr val="646B6B"/>
                </a:solidFill>
                <a:latin typeface="Helvetica" pitchFamily="2" charset="0"/>
              </a:rPr>
              <a:t> </a:t>
            </a:r>
            <a:r>
              <a:rPr lang="en-ZA" sz="1400" dirty="0" err="1">
                <a:solidFill>
                  <a:srgbClr val="646B6B"/>
                </a:solidFill>
                <a:latin typeface="Helvetica" pitchFamily="2" charset="0"/>
              </a:rPr>
              <a:t>voel</a:t>
            </a:r>
            <a:r>
              <a:rPr lang="en-ZA" sz="1400" dirty="0">
                <a:solidFill>
                  <a:srgbClr val="646B6B"/>
                </a:solidFill>
                <a:latin typeface="Helvetica" pitchFamily="2" charset="0"/>
              </a:rPr>
              <a:t> as </a:t>
            </a:r>
            <a:r>
              <a:rPr lang="en-ZA" sz="1400" dirty="0" err="1">
                <a:solidFill>
                  <a:srgbClr val="646B6B"/>
                </a:solidFill>
                <a:latin typeface="Helvetica" pitchFamily="2" charset="0"/>
              </a:rPr>
              <a:t>volg</a:t>
            </a:r>
            <a:r>
              <a:rPr lang="en-ZA" sz="1400" dirty="0">
                <a:solidFill>
                  <a:srgbClr val="646B6B"/>
                </a:solidFill>
                <a:latin typeface="Helvetica" pitchFamily="2" charset="0"/>
              </a:rPr>
              <a:t>:</a:t>
            </a:r>
          </a:p>
          <a:p>
            <a:pPr marL="742950" lvl="1" indent="-285750">
              <a:lnSpc>
                <a:spcPct val="150000"/>
              </a:lnSpc>
              <a:buFont typeface="Arial" panose="020B0604020202020204" pitchFamily="34" charset="0"/>
              <a:buChar char="•"/>
            </a:pPr>
            <a:r>
              <a:rPr lang="en-ZA" sz="1400" dirty="0">
                <a:solidFill>
                  <a:srgbClr val="646B6B"/>
                </a:solidFill>
                <a:latin typeface="Helvetica" pitchFamily="2" charset="0"/>
              </a:rPr>
              <a:t>31.5% Geen; 28.8% </a:t>
            </a:r>
            <a:r>
              <a:rPr lang="en-ZA" sz="1400" dirty="0" err="1">
                <a:solidFill>
                  <a:srgbClr val="646B6B"/>
                </a:solidFill>
                <a:latin typeface="Helvetica" pitchFamily="2" charset="0"/>
              </a:rPr>
              <a:t>Finansieel</a:t>
            </a:r>
            <a:r>
              <a:rPr lang="en-ZA" sz="1400" dirty="0">
                <a:solidFill>
                  <a:srgbClr val="646B6B"/>
                </a:solidFill>
                <a:latin typeface="Helvetica" pitchFamily="2" charset="0"/>
              </a:rPr>
              <a:t>; 17.8% </a:t>
            </a:r>
            <a:r>
              <a:rPr lang="en-ZA" sz="1400" dirty="0" err="1">
                <a:solidFill>
                  <a:srgbClr val="646B6B"/>
                </a:solidFill>
                <a:latin typeface="Helvetica" pitchFamily="2" charset="0"/>
              </a:rPr>
              <a:t>Owerheid</a:t>
            </a:r>
            <a:endParaRPr lang="en-ZA" sz="1400" dirty="0">
              <a:solidFill>
                <a:srgbClr val="646B6B"/>
              </a:solidFill>
              <a:latin typeface="Helvetica" pitchFamily="2" charset="0"/>
            </a:endParaRPr>
          </a:p>
          <a:p>
            <a:pPr marL="285750" indent="-285750">
              <a:lnSpc>
                <a:spcPct val="150000"/>
              </a:lnSpc>
              <a:buFont typeface="Arial" panose="020B0604020202020204" pitchFamily="34" charset="0"/>
              <a:buChar char="•"/>
            </a:pPr>
            <a:r>
              <a:rPr lang="en-ZA" sz="1400" b="1" dirty="0">
                <a:solidFill>
                  <a:srgbClr val="646B6B"/>
                </a:solidFill>
                <a:latin typeface="Helvetica" pitchFamily="2" charset="0"/>
              </a:rPr>
              <a:t>In 2022 se </a:t>
            </a:r>
            <a:r>
              <a:rPr lang="en-ZA" sz="1400" b="1" dirty="0" err="1">
                <a:solidFill>
                  <a:srgbClr val="646B6B"/>
                </a:solidFill>
                <a:latin typeface="Helvetica" pitchFamily="2" charset="0"/>
              </a:rPr>
              <a:t>sosio-ekonomiese</a:t>
            </a:r>
            <a:r>
              <a:rPr lang="en-ZA" sz="1400" b="1" dirty="0">
                <a:solidFill>
                  <a:srgbClr val="646B6B"/>
                </a:solidFill>
                <a:latin typeface="Helvetica" pitchFamily="2" charset="0"/>
              </a:rPr>
              <a:t> </a:t>
            </a:r>
            <a:r>
              <a:rPr lang="en-ZA" sz="1400" b="1" dirty="0" err="1">
                <a:solidFill>
                  <a:srgbClr val="646B6B"/>
                </a:solidFill>
                <a:latin typeface="Helvetica" pitchFamily="2" charset="0"/>
              </a:rPr>
              <a:t>opname</a:t>
            </a:r>
            <a:r>
              <a:rPr lang="en-ZA" sz="1400" b="1" dirty="0">
                <a:solidFill>
                  <a:srgbClr val="646B6B"/>
                </a:solidFill>
                <a:latin typeface="Helvetica" pitchFamily="2" charset="0"/>
              </a:rPr>
              <a:t> was </a:t>
            </a:r>
            <a:r>
              <a:rPr lang="en-ZA" sz="1400" dirty="0">
                <a:solidFill>
                  <a:srgbClr val="646B6B"/>
                </a:solidFill>
                <a:latin typeface="Helvetica" pitchFamily="2" charset="0"/>
              </a:rPr>
              <a:t>die </a:t>
            </a:r>
            <a:r>
              <a:rPr lang="en-ZA" sz="1400" dirty="0" err="1">
                <a:solidFill>
                  <a:srgbClr val="646B6B"/>
                </a:solidFill>
                <a:latin typeface="Helvetica" pitchFamily="2" charset="0"/>
              </a:rPr>
              <a:t>vraag</a:t>
            </a:r>
            <a:r>
              <a:rPr lang="en-ZA" sz="1400" dirty="0">
                <a:solidFill>
                  <a:srgbClr val="646B6B"/>
                </a:solidFill>
                <a:latin typeface="Helvetica" pitchFamily="2" charset="0"/>
              </a:rPr>
              <a:t> </a:t>
            </a:r>
            <a:r>
              <a:rPr lang="en-ZA" sz="1400" dirty="0" err="1">
                <a:solidFill>
                  <a:srgbClr val="646B6B"/>
                </a:solidFill>
                <a:latin typeface="Helvetica" pitchFamily="2" charset="0"/>
              </a:rPr>
              <a:t>anders</a:t>
            </a:r>
            <a:r>
              <a:rPr lang="en-ZA" sz="1400" dirty="0">
                <a:solidFill>
                  <a:srgbClr val="646B6B"/>
                </a:solidFill>
                <a:latin typeface="Helvetica" pitchFamily="2" charset="0"/>
              </a:rPr>
              <a:t> </a:t>
            </a:r>
            <a:r>
              <a:rPr lang="en-ZA" sz="1400" dirty="0" err="1">
                <a:solidFill>
                  <a:srgbClr val="646B6B"/>
                </a:solidFill>
                <a:latin typeface="Helvetica" pitchFamily="2" charset="0"/>
              </a:rPr>
              <a:t>geformuleer</a:t>
            </a:r>
            <a:r>
              <a:rPr lang="en-ZA" sz="1400" dirty="0">
                <a:solidFill>
                  <a:srgbClr val="646B6B"/>
                </a:solidFill>
                <a:latin typeface="Helvetica" pitchFamily="2" charset="0"/>
              </a:rPr>
              <a:t>, maar met </a:t>
            </a:r>
            <a:r>
              <a:rPr lang="en-ZA" sz="1400" dirty="0" err="1">
                <a:solidFill>
                  <a:srgbClr val="646B6B"/>
                </a:solidFill>
                <a:latin typeface="Helvetica" pitchFamily="2" charset="0"/>
              </a:rPr>
              <a:t>verwerking</a:t>
            </a:r>
            <a:r>
              <a:rPr lang="en-ZA" sz="1400" dirty="0">
                <a:solidFill>
                  <a:srgbClr val="646B6B"/>
                </a:solidFill>
                <a:latin typeface="Helvetica" pitchFamily="2" charset="0"/>
              </a:rPr>
              <a:t> </a:t>
            </a:r>
            <a:r>
              <a:rPr lang="en-ZA" sz="1400" dirty="0" err="1">
                <a:solidFill>
                  <a:srgbClr val="646B6B"/>
                </a:solidFill>
                <a:latin typeface="Helvetica" pitchFamily="2" charset="0"/>
              </a:rPr>
              <a:t>kan</a:t>
            </a:r>
            <a:r>
              <a:rPr lang="en-ZA" sz="1400" dirty="0">
                <a:solidFill>
                  <a:srgbClr val="646B6B"/>
                </a:solidFill>
                <a:latin typeface="Helvetica" pitchFamily="2" charset="0"/>
              </a:rPr>
              <a:t> </a:t>
            </a:r>
            <a:r>
              <a:rPr lang="en-ZA" sz="1400" dirty="0" err="1">
                <a:solidFill>
                  <a:srgbClr val="646B6B"/>
                </a:solidFill>
                <a:latin typeface="Helvetica" pitchFamily="2" charset="0"/>
              </a:rPr>
              <a:t>ons</a:t>
            </a:r>
            <a:r>
              <a:rPr lang="en-ZA" sz="1400" dirty="0">
                <a:solidFill>
                  <a:srgbClr val="646B6B"/>
                </a:solidFill>
                <a:latin typeface="Helvetica" pitchFamily="2" charset="0"/>
              </a:rPr>
              <a:t> </a:t>
            </a:r>
            <a:r>
              <a:rPr lang="en-ZA" sz="1400" dirty="0" err="1">
                <a:solidFill>
                  <a:srgbClr val="646B6B"/>
                </a:solidFill>
                <a:latin typeface="Helvetica" pitchFamily="2" charset="0"/>
              </a:rPr>
              <a:t>sê</a:t>
            </a:r>
            <a:r>
              <a:rPr lang="en-ZA" sz="1400" dirty="0">
                <a:solidFill>
                  <a:srgbClr val="646B6B"/>
                </a:solidFill>
                <a:latin typeface="Helvetica" pitchFamily="2" charset="0"/>
              </a:rPr>
              <a:t> die sentiment was </a:t>
            </a:r>
            <a:r>
              <a:rPr lang="en-ZA" sz="1400" dirty="0" err="1">
                <a:solidFill>
                  <a:srgbClr val="646B6B"/>
                </a:solidFill>
                <a:latin typeface="Helvetica" pitchFamily="2" charset="0"/>
              </a:rPr>
              <a:t>ongeveer</a:t>
            </a:r>
            <a:r>
              <a:rPr lang="en-ZA" sz="1400" dirty="0">
                <a:solidFill>
                  <a:srgbClr val="646B6B"/>
                </a:solidFill>
                <a:latin typeface="Helvetica" pitchFamily="2" charset="0"/>
              </a:rPr>
              <a:t> as </a:t>
            </a:r>
            <a:r>
              <a:rPr lang="en-ZA" sz="1400" dirty="0" err="1">
                <a:solidFill>
                  <a:srgbClr val="646B6B"/>
                </a:solidFill>
                <a:latin typeface="Helvetica" pitchFamily="2" charset="0"/>
              </a:rPr>
              <a:t>volg</a:t>
            </a:r>
            <a:r>
              <a:rPr lang="en-ZA" sz="1400" dirty="0">
                <a:solidFill>
                  <a:srgbClr val="646B6B"/>
                </a:solidFill>
                <a:latin typeface="Helvetica" pitchFamily="2" charset="0"/>
              </a:rPr>
              <a:t>:</a:t>
            </a:r>
          </a:p>
          <a:p>
            <a:pPr marL="742950" lvl="1" indent="-285750">
              <a:lnSpc>
                <a:spcPct val="150000"/>
              </a:lnSpc>
              <a:buFont typeface="Arial" panose="020B0604020202020204" pitchFamily="34" charset="0"/>
              <a:buChar char="•"/>
            </a:pPr>
            <a:r>
              <a:rPr lang="en-ZA" sz="1400" dirty="0">
                <a:solidFill>
                  <a:srgbClr val="646B6B"/>
                </a:solidFill>
                <a:latin typeface="Helvetica" pitchFamily="2" charset="0"/>
              </a:rPr>
              <a:t>13.8% van </a:t>
            </a:r>
            <a:r>
              <a:rPr lang="en-ZA" sz="1400" dirty="0" err="1">
                <a:solidFill>
                  <a:srgbClr val="646B6B"/>
                </a:solidFill>
                <a:latin typeface="Helvetica" pitchFamily="2" charset="0"/>
              </a:rPr>
              <a:t>respondente</a:t>
            </a:r>
            <a:r>
              <a:rPr lang="en-ZA" sz="1400" dirty="0">
                <a:solidFill>
                  <a:srgbClr val="646B6B"/>
                </a:solidFill>
                <a:latin typeface="Helvetica" pitchFamily="2" charset="0"/>
              </a:rPr>
              <a:t> </a:t>
            </a:r>
            <a:r>
              <a:rPr lang="en-ZA" sz="1400" dirty="0" err="1">
                <a:solidFill>
                  <a:srgbClr val="646B6B"/>
                </a:solidFill>
                <a:latin typeface="Helvetica" pitchFamily="2" charset="0"/>
              </a:rPr>
              <a:t>kon</a:t>
            </a:r>
            <a:r>
              <a:rPr lang="en-ZA" sz="1400" dirty="0">
                <a:solidFill>
                  <a:srgbClr val="646B6B"/>
                </a:solidFill>
                <a:latin typeface="Helvetica" pitchFamily="2" charset="0"/>
              </a:rPr>
              <a:t> </a:t>
            </a:r>
            <a:r>
              <a:rPr lang="en-ZA" sz="1400" dirty="0" err="1">
                <a:solidFill>
                  <a:srgbClr val="646B6B"/>
                </a:solidFill>
                <a:latin typeface="Helvetica" pitchFamily="2" charset="0"/>
              </a:rPr>
              <a:t>dit</a:t>
            </a:r>
            <a:r>
              <a:rPr lang="en-ZA" sz="1400" dirty="0">
                <a:solidFill>
                  <a:srgbClr val="646B6B"/>
                </a:solidFill>
                <a:latin typeface="Helvetica" pitchFamily="2" charset="0"/>
              </a:rPr>
              <a:t> </a:t>
            </a:r>
            <a:r>
              <a:rPr lang="en-ZA" sz="1400" dirty="0" err="1">
                <a:solidFill>
                  <a:srgbClr val="646B6B"/>
                </a:solidFill>
                <a:latin typeface="Helvetica" pitchFamily="2" charset="0"/>
              </a:rPr>
              <a:t>voorstel</a:t>
            </a:r>
            <a:r>
              <a:rPr lang="en-ZA" sz="1400" dirty="0">
                <a:solidFill>
                  <a:srgbClr val="646B6B"/>
                </a:solidFill>
                <a:latin typeface="Helvetica" pitchFamily="2" charset="0"/>
              </a:rPr>
              <a:t> </a:t>
            </a:r>
            <a:r>
              <a:rPr lang="en-ZA" sz="1400" dirty="0" err="1">
                <a:solidFill>
                  <a:srgbClr val="646B6B"/>
                </a:solidFill>
                <a:latin typeface="Helvetica" pitchFamily="2" charset="0"/>
              </a:rPr>
              <a:t>dat</a:t>
            </a:r>
            <a:r>
              <a:rPr lang="en-ZA" sz="1400" dirty="0">
                <a:solidFill>
                  <a:srgbClr val="646B6B"/>
                </a:solidFill>
                <a:latin typeface="Helvetica" pitchFamily="2" charset="0"/>
              </a:rPr>
              <a:t> </a:t>
            </a:r>
            <a:r>
              <a:rPr lang="en-ZA" sz="1400" dirty="0" err="1">
                <a:solidFill>
                  <a:srgbClr val="646B6B"/>
                </a:solidFill>
                <a:latin typeface="Helvetica" pitchFamily="2" charset="0"/>
              </a:rPr>
              <a:t>hulle</a:t>
            </a:r>
            <a:r>
              <a:rPr lang="en-ZA" sz="1400" dirty="0">
                <a:solidFill>
                  <a:srgbClr val="646B6B"/>
                </a:solidFill>
                <a:latin typeface="Helvetica" pitchFamily="2" charset="0"/>
              </a:rPr>
              <a:t> </a:t>
            </a:r>
            <a:r>
              <a:rPr lang="en-ZA" sz="1400" dirty="0" err="1">
                <a:solidFill>
                  <a:srgbClr val="646B6B"/>
                </a:solidFill>
                <a:latin typeface="Helvetica" pitchFamily="2" charset="0"/>
              </a:rPr>
              <a:t>moontlik</a:t>
            </a:r>
            <a:r>
              <a:rPr lang="en-ZA" sz="1400" dirty="0">
                <a:solidFill>
                  <a:srgbClr val="646B6B"/>
                </a:solidFill>
                <a:latin typeface="Helvetica" pitchFamily="2" charset="0"/>
              </a:rPr>
              <a:t> sou </a:t>
            </a:r>
            <a:r>
              <a:rPr lang="en-ZA" sz="1400" dirty="0" err="1">
                <a:solidFill>
                  <a:srgbClr val="646B6B"/>
                </a:solidFill>
                <a:latin typeface="Helvetica" pitchFamily="2" charset="0"/>
              </a:rPr>
              <a:t>oorweeg</a:t>
            </a:r>
            <a:r>
              <a:rPr lang="en-ZA" sz="1400" dirty="0">
                <a:solidFill>
                  <a:srgbClr val="646B6B"/>
                </a:solidFill>
                <a:latin typeface="Helvetica" pitchFamily="2" charset="0"/>
              </a:rPr>
              <a:t> om </a:t>
            </a:r>
            <a:r>
              <a:rPr lang="en-ZA" sz="1400" dirty="0" err="1">
                <a:solidFill>
                  <a:srgbClr val="646B6B"/>
                </a:solidFill>
                <a:latin typeface="Helvetica" pitchFamily="2" charset="0"/>
              </a:rPr>
              <a:t>weg</a:t>
            </a:r>
            <a:r>
              <a:rPr lang="en-ZA" sz="1400" dirty="0">
                <a:solidFill>
                  <a:srgbClr val="646B6B"/>
                </a:solidFill>
                <a:latin typeface="Helvetica" pitchFamily="2" charset="0"/>
              </a:rPr>
              <a:t> </a:t>
            </a:r>
            <a:r>
              <a:rPr lang="en-ZA" sz="1400" dirty="0" err="1">
                <a:solidFill>
                  <a:srgbClr val="646B6B"/>
                </a:solidFill>
                <a:latin typeface="Helvetica" pitchFamily="2" charset="0"/>
              </a:rPr>
              <a:t>te</a:t>
            </a:r>
            <a:r>
              <a:rPr lang="en-ZA" sz="1400" dirty="0">
                <a:solidFill>
                  <a:srgbClr val="646B6B"/>
                </a:solidFill>
                <a:latin typeface="Helvetica" pitchFamily="2" charset="0"/>
              </a:rPr>
              <a:t> trek </a:t>
            </a:r>
            <a:r>
              <a:rPr lang="en-ZA" sz="1400" dirty="0" err="1">
                <a:solidFill>
                  <a:srgbClr val="646B6B"/>
                </a:solidFill>
                <a:latin typeface="Helvetica" pitchFamily="2" charset="0"/>
              </a:rPr>
              <a:t>uit</a:t>
            </a:r>
            <a:r>
              <a:rPr lang="en-ZA" sz="1400" dirty="0">
                <a:solidFill>
                  <a:srgbClr val="646B6B"/>
                </a:solidFill>
                <a:latin typeface="Helvetica" pitchFamily="2" charset="0"/>
              </a:rPr>
              <a:t> Orania. Van </a:t>
            </a:r>
            <a:r>
              <a:rPr lang="en-ZA" sz="1400" dirty="0" err="1">
                <a:solidFill>
                  <a:srgbClr val="646B6B"/>
                </a:solidFill>
                <a:latin typeface="Helvetica" pitchFamily="2" charset="0"/>
              </a:rPr>
              <a:t>hulle</a:t>
            </a:r>
            <a:r>
              <a:rPr lang="en-ZA" sz="1400" dirty="0">
                <a:solidFill>
                  <a:srgbClr val="646B6B"/>
                </a:solidFill>
                <a:latin typeface="Helvetica" pitchFamily="2" charset="0"/>
              </a:rPr>
              <a:t> het 56% Finansies as rede </a:t>
            </a:r>
            <a:r>
              <a:rPr lang="en-ZA" sz="1400" dirty="0" err="1">
                <a:solidFill>
                  <a:srgbClr val="646B6B"/>
                </a:solidFill>
                <a:latin typeface="Helvetica" pitchFamily="2" charset="0"/>
              </a:rPr>
              <a:t>aangevoer</a:t>
            </a:r>
            <a:r>
              <a:rPr lang="en-ZA" sz="1400" dirty="0">
                <a:solidFill>
                  <a:srgbClr val="646B6B"/>
                </a:solidFill>
                <a:latin typeface="Helvetica" pitchFamily="2" charset="0"/>
              </a:rPr>
              <a:t> </a:t>
            </a:r>
            <a:r>
              <a:rPr lang="en-ZA" sz="1400" dirty="0" err="1">
                <a:solidFill>
                  <a:srgbClr val="646B6B"/>
                </a:solidFill>
                <a:latin typeface="Helvetica" pitchFamily="2" charset="0"/>
              </a:rPr>
              <a:t>en</a:t>
            </a:r>
            <a:r>
              <a:rPr lang="en-ZA" sz="1400" dirty="0">
                <a:solidFill>
                  <a:srgbClr val="646B6B"/>
                </a:solidFill>
                <a:latin typeface="Helvetica" pitchFamily="2" charset="0"/>
              </a:rPr>
              <a:t> die res </a:t>
            </a:r>
            <a:r>
              <a:rPr lang="en-ZA" sz="1400" dirty="0" err="1">
                <a:solidFill>
                  <a:srgbClr val="646B6B"/>
                </a:solidFill>
                <a:latin typeface="Helvetica" pitchFamily="2" charset="0"/>
              </a:rPr>
              <a:t>persoonlike</a:t>
            </a:r>
            <a:r>
              <a:rPr lang="en-ZA" sz="1400" dirty="0">
                <a:solidFill>
                  <a:srgbClr val="646B6B"/>
                </a:solidFill>
                <a:latin typeface="Helvetica" pitchFamily="2" charset="0"/>
              </a:rPr>
              <a:t> redes. “</a:t>
            </a:r>
            <a:r>
              <a:rPr lang="en-ZA" sz="1400" dirty="0" err="1">
                <a:solidFill>
                  <a:srgbClr val="646B6B"/>
                </a:solidFill>
                <a:latin typeface="Helvetica" pitchFamily="2" charset="0"/>
              </a:rPr>
              <a:t>Besware</a:t>
            </a:r>
            <a:r>
              <a:rPr lang="en-ZA" sz="1400" dirty="0">
                <a:solidFill>
                  <a:srgbClr val="646B6B"/>
                </a:solidFill>
                <a:latin typeface="Helvetica" pitchFamily="2" charset="0"/>
              </a:rPr>
              <a:t> teen die </a:t>
            </a:r>
            <a:r>
              <a:rPr lang="en-ZA" sz="1400" dirty="0" err="1">
                <a:solidFill>
                  <a:srgbClr val="646B6B"/>
                </a:solidFill>
                <a:latin typeface="Helvetica" pitchFamily="2" charset="0"/>
              </a:rPr>
              <a:t>owerheid</a:t>
            </a:r>
            <a:r>
              <a:rPr lang="en-ZA" sz="1400" dirty="0">
                <a:solidFill>
                  <a:srgbClr val="646B6B"/>
                </a:solidFill>
                <a:latin typeface="Helvetica" pitchFamily="2" charset="0"/>
              </a:rPr>
              <a:t>” was </a:t>
            </a:r>
            <a:r>
              <a:rPr lang="en-ZA" sz="1400" dirty="0" err="1">
                <a:solidFill>
                  <a:srgbClr val="646B6B"/>
                </a:solidFill>
                <a:latin typeface="Helvetica" pitchFamily="2" charset="0"/>
              </a:rPr>
              <a:t>nie</a:t>
            </a:r>
            <a:r>
              <a:rPr lang="en-ZA" sz="1400" dirty="0">
                <a:solidFill>
                  <a:srgbClr val="646B6B"/>
                </a:solidFill>
                <a:latin typeface="Helvetica" pitchFamily="2" charset="0"/>
              </a:rPr>
              <a:t> </a:t>
            </a:r>
            <a:r>
              <a:rPr lang="en-ZA" sz="1400" dirty="0" err="1">
                <a:solidFill>
                  <a:srgbClr val="646B6B"/>
                </a:solidFill>
                <a:latin typeface="Helvetica" pitchFamily="2" charset="0"/>
              </a:rPr>
              <a:t>een</a:t>
            </a:r>
            <a:r>
              <a:rPr lang="en-ZA" sz="1400" dirty="0">
                <a:solidFill>
                  <a:srgbClr val="646B6B"/>
                </a:solidFill>
                <a:latin typeface="Helvetica" pitchFamily="2" charset="0"/>
              </a:rPr>
              <a:t> van die </a:t>
            </a:r>
            <a:r>
              <a:rPr lang="en-ZA" sz="1400" dirty="0" err="1">
                <a:solidFill>
                  <a:srgbClr val="646B6B"/>
                </a:solidFill>
                <a:latin typeface="Helvetica" pitchFamily="2" charset="0"/>
              </a:rPr>
              <a:t>opsies</a:t>
            </a:r>
            <a:r>
              <a:rPr lang="en-ZA" sz="1400" dirty="0">
                <a:solidFill>
                  <a:srgbClr val="646B6B"/>
                </a:solidFill>
                <a:latin typeface="Helvetica" pitchFamily="2" charset="0"/>
              </a:rPr>
              <a:t> om </a:t>
            </a:r>
            <a:r>
              <a:rPr lang="en-ZA" sz="1400" dirty="0" err="1">
                <a:solidFill>
                  <a:srgbClr val="646B6B"/>
                </a:solidFill>
                <a:latin typeface="Helvetica" pitchFamily="2" charset="0"/>
              </a:rPr>
              <a:t>te</a:t>
            </a:r>
            <a:r>
              <a:rPr lang="en-ZA" sz="1400" dirty="0">
                <a:solidFill>
                  <a:srgbClr val="646B6B"/>
                </a:solidFill>
                <a:latin typeface="Helvetica" pitchFamily="2" charset="0"/>
              </a:rPr>
              <a:t> </a:t>
            </a:r>
            <a:r>
              <a:rPr lang="en-ZA" sz="1400" dirty="0" err="1">
                <a:solidFill>
                  <a:srgbClr val="646B6B"/>
                </a:solidFill>
                <a:latin typeface="Helvetica" pitchFamily="2" charset="0"/>
              </a:rPr>
              <a:t>kies</a:t>
            </a:r>
            <a:r>
              <a:rPr lang="en-ZA" sz="1400" dirty="0">
                <a:solidFill>
                  <a:srgbClr val="646B6B"/>
                </a:solidFill>
                <a:latin typeface="Helvetica" pitchFamily="2" charset="0"/>
              </a:rPr>
              <a:t> </a:t>
            </a:r>
            <a:r>
              <a:rPr lang="en-ZA" sz="1400" dirty="0" err="1">
                <a:solidFill>
                  <a:srgbClr val="646B6B"/>
                </a:solidFill>
                <a:latin typeface="Helvetica" pitchFamily="2" charset="0"/>
              </a:rPr>
              <a:t>nie</a:t>
            </a:r>
            <a:r>
              <a:rPr lang="en-ZA" sz="1400" dirty="0">
                <a:solidFill>
                  <a:srgbClr val="646B6B"/>
                </a:solidFill>
                <a:latin typeface="Helvetica" pitchFamily="2" charset="0"/>
              </a:rPr>
              <a:t>.</a:t>
            </a:r>
          </a:p>
          <a:p>
            <a:pPr marL="742950" lvl="1" indent="-285750">
              <a:lnSpc>
                <a:spcPct val="150000"/>
              </a:lnSpc>
              <a:buFont typeface="Arial" panose="020B0604020202020204" pitchFamily="34" charset="0"/>
              <a:buChar char="•"/>
            </a:pPr>
            <a:endParaRPr lang="en-ZA" sz="1400" dirty="0">
              <a:solidFill>
                <a:srgbClr val="646B6B"/>
              </a:solidFill>
              <a:latin typeface="Helvetica" pitchFamily="2" charset="0"/>
            </a:endParaRPr>
          </a:p>
        </p:txBody>
      </p:sp>
      <p:pic>
        <p:nvPicPr>
          <p:cNvPr id="6" name="Picture 5">
            <a:extLst>
              <a:ext uri="{FF2B5EF4-FFF2-40B4-BE49-F238E27FC236}">
                <a16:creationId xmlns:a16="http://schemas.microsoft.com/office/drawing/2014/main" id="{F8ECB37C-0A4E-DCDF-949A-27687FA859D5}"/>
              </a:ext>
            </a:extLst>
          </p:cNvPr>
          <p:cNvPicPr>
            <a:picLocks noChangeAspect="1"/>
          </p:cNvPicPr>
          <p:nvPr/>
        </p:nvPicPr>
        <p:blipFill>
          <a:blip r:embed="rId3"/>
          <a:stretch>
            <a:fillRect/>
          </a:stretch>
        </p:blipFill>
        <p:spPr>
          <a:xfrm>
            <a:off x="370408" y="1797424"/>
            <a:ext cx="5117304" cy="4175358"/>
          </a:xfrm>
          <a:prstGeom prst="rect">
            <a:avLst/>
          </a:prstGeom>
        </p:spPr>
      </p:pic>
    </p:spTree>
    <p:extLst>
      <p:ext uri="{BB962C8B-B14F-4D97-AF65-F5344CB8AC3E}">
        <p14:creationId xmlns:p14="http://schemas.microsoft.com/office/powerpoint/2010/main" val="1884055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798EB-971A-256F-3D22-F302BCA4784E}"/>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15B64C6E-A831-7B69-B921-31BDD6FD6B42}"/>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87307ED2-9FD4-3CA9-85F3-70448D915BB4}"/>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15</a:t>
            </a:r>
          </a:p>
        </p:txBody>
      </p:sp>
      <p:cxnSp>
        <p:nvCxnSpPr>
          <p:cNvPr id="13" name="Straight Connector 12">
            <a:extLst>
              <a:ext uri="{FF2B5EF4-FFF2-40B4-BE49-F238E27FC236}">
                <a16:creationId xmlns:a16="http://schemas.microsoft.com/office/drawing/2014/main" id="{63242BF7-ED80-8ACA-E3D4-DCB6BB6DEAAB}"/>
              </a:ext>
            </a:extLst>
          </p:cNvPr>
          <p:cNvCxnSpPr/>
          <p:nvPr/>
        </p:nvCxnSpPr>
        <p:spPr>
          <a:xfrm>
            <a:off x="466488" y="11688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1EDF9843-93B9-17AD-E53B-24C6B40041BE}"/>
              </a:ext>
            </a:extLst>
          </p:cNvPr>
          <p:cNvSpPr txBox="1"/>
          <p:nvPr/>
        </p:nvSpPr>
        <p:spPr>
          <a:xfrm>
            <a:off x="466487" y="1231710"/>
            <a:ext cx="10453587" cy="1068049"/>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“Hoe </a:t>
            </a:r>
            <a:r>
              <a:rPr lang="en-ZA" sz="1400" b="1" dirty="0" err="1">
                <a:solidFill>
                  <a:srgbClr val="646B6B"/>
                </a:solidFill>
                <a:latin typeface="Helvetica" pitchFamily="2" charset="0"/>
              </a:rPr>
              <a:t>waarskynlik</a:t>
            </a:r>
            <a:r>
              <a:rPr lang="en-ZA" sz="1400" b="1" dirty="0">
                <a:solidFill>
                  <a:srgbClr val="646B6B"/>
                </a:solidFill>
                <a:latin typeface="Helvetica" pitchFamily="2" charset="0"/>
              </a:rPr>
              <a:t> is </a:t>
            </a:r>
            <a:r>
              <a:rPr lang="en-ZA" sz="1400" b="1" dirty="0" err="1">
                <a:solidFill>
                  <a:srgbClr val="646B6B"/>
                </a:solidFill>
                <a:latin typeface="Helvetica" pitchFamily="2" charset="0"/>
              </a:rPr>
              <a:t>dit</a:t>
            </a:r>
            <a:r>
              <a:rPr lang="en-ZA" sz="1400" b="1" dirty="0">
                <a:solidFill>
                  <a:srgbClr val="646B6B"/>
                </a:solidFill>
                <a:latin typeface="Helvetica" pitchFamily="2" charset="0"/>
              </a:rPr>
              <a:t> </a:t>
            </a:r>
            <a:r>
              <a:rPr lang="en-ZA" sz="1400" b="1" dirty="0" err="1">
                <a:solidFill>
                  <a:srgbClr val="646B6B"/>
                </a:solidFill>
                <a:latin typeface="Helvetica" pitchFamily="2" charset="0"/>
              </a:rPr>
              <a:t>dat</a:t>
            </a:r>
            <a:r>
              <a:rPr lang="en-ZA" sz="1400" b="1" dirty="0">
                <a:solidFill>
                  <a:srgbClr val="646B6B"/>
                </a:solidFill>
                <a:latin typeface="Helvetica" pitchFamily="2" charset="0"/>
              </a:rPr>
              <a:t> </a:t>
            </a:r>
            <a:r>
              <a:rPr lang="en-ZA" sz="1400" b="1" dirty="0" err="1">
                <a:solidFill>
                  <a:srgbClr val="646B6B"/>
                </a:solidFill>
                <a:latin typeface="Helvetica" pitchFamily="2" charset="0"/>
              </a:rPr>
              <a:t>jy</a:t>
            </a:r>
            <a:r>
              <a:rPr lang="en-ZA" sz="1400" b="1" dirty="0">
                <a:solidFill>
                  <a:srgbClr val="646B6B"/>
                </a:solidFill>
                <a:latin typeface="Helvetica" pitchFamily="2" charset="0"/>
              </a:rPr>
              <a:t> </a:t>
            </a:r>
            <a:r>
              <a:rPr lang="en-ZA" sz="1600" b="1" dirty="0" err="1">
                <a:solidFill>
                  <a:srgbClr val="F7961B"/>
                </a:solidFill>
                <a:latin typeface="Helvetica" pitchFamily="2" charset="0"/>
              </a:rPr>
              <a:t>Amerikaanse</a:t>
            </a:r>
            <a:r>
              <a:rPr lang="en-ZA" sz="1600" b="1" dirty="0">
                <a:solidFill>
                  <a:srgbClr val="F7961B"/>
                </a:solidFill>
                <a:latin typeface="Helvetica" pitchFamily="2" charset="0"/>
              </a:rPr>
              <a:t> </a:t>
            </a:r>
            <a:r>
              <a:rPr lang="en-ZA" sz="1600" b="1" dirty="0" err="1">
                <a:solidFill>
                  <a:srgbClr val="F7961B"/>
                </a:solidFill>
                <a:latin typeface="Helvetica" pitchFamily="2" charset="0"/>
              </a:rPr>
              <a:t>vlugtelingstatus</a:t>
            </a:r>
            <a:r>
              <a:rPr lang="en-ZA" sz="1600" b="1" dirty="0">
                <a:solidFill>
                  <a:srgbClr val="F7961B"/>
                </a:solidFill>
                <a:latin typeface="Helvetica" pitchFamily="2" charset="0"/>
              </a:rPr>
              <a:t> </a:t>
            </a:r>
            <a:r>
              <a:rPr lang="en-ZA" sz="1400" b="1" dirty="0" err="1">
                <a:solidFill>
                  <a:srgbClr val="646B6B"/>
                </a:solidFill>
                <a:latin typeface="Helvetica" pitchFamily="2" charset="0"/>
              </a:rPr>
              <a:t>sal</a:t>
            </a:r>
            <a:r>
              <a:rPr lang="en-ZA" sz="1400" b="1" dirty="0">
                <a:solidFill>
                  <a:srgbClr val="646B6B"/>
                </a:solidFill>
                <a:latin typeface="Helvetica" pitchFamily="2" charset="0"/>
              </a:rPr>
              <a:t> </a:t>
            </a:r>
            <a:r>
              <a:rPr lang="en-ZA" sz="1400" b="1" dirty="0" err="1">
                <a:solidFill>
                  <a:srgbClr val="646B6B"/>
                </a:solidFill>
                <a:latin typeface="Helvetica" pitchFamily="2" charset="0"/>
              </a:rPr>
              <a:t>aanvaar</a:t>
            </a:r>
            <a:r>
              <a:rPr lang="en-ZA" sz="1400" b="1" dirty="0">
                <a:solidFill>
                  <a:srgbClr val="646B6B"/>
                </a:solidFill>
                <a:latin typeface="Helvetica" pitchFamily="2" charset="0"/>
              </a:rPr>
              <a:t>? 1 = </a:t>
            </a:r>
            <a:r>
              <a:rPr lang="en-ZA" sz="1400" b="1" dirty="0" err="1">
                <a:solidFill>
                  <a:srgbClr val="646B6B"/>
                </a:solidFill>
                <a:latin typeface="Helvetica" pitchFamily="2" charset="0"/>
              </a:rPr>
              <a:t>Uiters</a:t>
            </a:r>
            <a:r>
              <a:rPr lang="en-ZA" sz="1400" b="1" dirty="0">
                <a:solidFill>
                  <a:srgbClr val="646B6B"/>
                </a:solidFill>
                <a:latin typeface="Helvetica" pitchFamily="2" charset="0"/>
              </a:rPr>
              <a:t> </a:t>
            </a:r>
            <a:r>
              <a:rPr lang="en-ZA" sz="1400" b="1" dirty="0" err="1">
                <a:solidFill>
                  <a:srgbClr val="646B6B"/>
                </a:solidFill>
                <a:latin typeface="Helvetica" pitchFamily="2" charset="0"/>
              </a:rPr>
              <a:t>onwaarskynlik</a:t>
            </a:r>
            <a:r>
              <a:rPr lang="en-ZA" sz="1400" b="1" dirty="0">
                <a:solidFill>
                  <a:srgbClr val="646B6B"/>
                </a:solidFill>
                <a:latin typeface="Helvetica" pitchFamily="2" charset="0"/>
              </a:rPr>
              <a:t>. Ek </a:t>
            </a:r>
            <a:r>
              <a:rPr lang="en-ZA" sz="1400" b="1" dirty="0" err="1">
                <a:solidFill>
                  <a:srgbClr val="646B6B"/>
                </a:solidFill>
                <a:latin typeface="Helvetica" pitchFamily="2" charset="0"/>
              </a:rPr>
              <a:t>wil</a:t>
            </a:r>
            <a:r>
              <a:rPr lang="en-ZA" sz="1400" b="1" dirty="0">
                <a:solidFill>
                  <a:srgbClr val="646B6B"/>
                </a:solidFill>
                <a:latin typeface="Helvetica" pitchFamily="2" charset="0"/>
              </a:rPr>
              <a:t> </a:t>
            </a:r>
            <a:r>
              <a:rPr lang="en-ZA" sz="1400" b="1" dirty="0" err="1">
                <a:solidFill>
                  <a:srgbClr val="646B6B"/>
                </a:solidFill>
                <a:latin typeface="Helvetica" pitchFamily="2" charset="0"/>
              </a:rPr>
              <a:t>beslis</a:t>
            </a:r>
            <a:r>
              <a:rPr lang="en-ZA" sz="1400" b="1" dirty="0">
                <a:solidFill>
                  <a:srgbClr val="646B6B"/>
                </a:solidFill>
                <a:latin typeface="Helvetica" pitchFamily="2" charset="0"/>
              </a:rPr>
              <a:t> nooit Amerika toe trek as </a:t>
            </a:r>
            <a:r>
              <a:rPr lang="en-ZA" sz="1400" b="1" dirty="0" err="1">
                <a:solidFill>
                  <a:srgbClr val="646B6B"/>
                </a:solidFill>
                <a:latin typeface="Helvetica" pitchFamily="2" charset="0"/>
              </a:rPr>
              <a:t>vlugteling</a:t>
            </a:r>
            <a:r>
              <a:rPr lang="en-ZA" sz="1400" b="1" dirty="0">
                <a:solidFill>
                  <a:srgbClr val="646B6B"/>
                </a:solidFill>
                <a:latin typeface="Helvetica" pitchFamily="2" charset="0"/>
              </a:rPr>
              <a:t> </a:t>
            </a:r>
            <a:r>
              <a:rPr lang="en-ZA" sz="1400" b="1" dirty="0" err="1">
                <a:solidFill>
                  <a:srgbClr val="646B6B"/>
                </a:solidFill>
                <a:latin typeface="Helvetica" pitchFamily="2" charset="0"/>
              </a:rPr>
              <a:t>nie</a:t>
            </a:r>
            <a:r>
              <a:rPr lang="en-ZA" sz="1400" b="1" dirty="0">
                <a:solidFill>
                  <a:srgbClr val="646B6B"/>
                </a:solidFill>
                <a:latin typeface="Helvetica" pitchFamily="2" charset="0"/>
              </a:rPr>
              <a:t>. 5/6 = Ek </a:t>
            </a:r>
            <a:r>
              <a:rPr lang="en-ZA" sz="1400" b="1" dirty="0" err="1">
                <a:solidFill>
                  <a:srgbClr val="646B6B"/>
                </a:solidFill>
                <a:latin typeface="Helvetica" pitchFamily="2" charset="0"/>
              </a:rPr>
              <a:t>sal</a:t>
            </a:r>
            <a:r>
              <a:rPr lang="en-ZA" sz="1400" b="1" dirty="0">
                <a:solidFill>
                  <a:srgbClr val="646B6B"/>
                </a:solidFill>
                <a:latin typeface="Helvetica" pitchFamily="2" charset="0"/>
              </a:rPr>
              <a:t> </a:t>
            </a:r>
            <a:r>
              <a:rPr lang="en-ZA" sz="1400" b="1" dirty="0" err="1">
                <a:solidFill>
                  <a:srgbClr val="646B6B"/>
                </a:solidFill>
                <a:latin typeface="Helvetica" pitchFamily="2" charset="0"/>
              </a:rPr>
              <a:t>verkies</a:t>
            </a:r>
            <a:r>
              <a:rPr lang="en-ZA" sz="1400" b="1" dirty="0">
                <a:solidFill>
                  <a:srgbClr val="646B6B"/>
                </a:solidFill>
                <a:latin typeface="Helvetica" pitchFamily="2" charset="0"/>
              </a:rPr>
              <a:t> om </a:t>
            </a:r>
            <a:r>
              <a:rPr lang="en-ZA" sz="1400" b="1" dirty="0" err="1">
                <a:solidFill>
                  <a:srgbClr val="646B6B"/>
                </a:solidFill>
                <a:latin typeface="Helvetica" pitchFamily="2" charset="0"/>
              </a:rPr>
              <a:t>te</a:t>
            </a:r>
            <a:r>
              <a:rPr lang="en-ZA" sz="1400" b="1" dirty="0">
                <a:solidFill>
                  <a:srgbClr val="646B6B"/>
                </a:solidFill>
                <a:latin typeface="Helvetica" pitchFamily="2" charset="0"/>
              </a:rPr>
              <a:t> </a:t>
            </a:r>
            <a:r>
              <a:rPr lang="en-ZA" sz="1400" b="1" dirty="0" err="1">
                <a:solidFill>
                  <a:srgbClr val="646B6B"/>
                </a:solidFill>
                <a:latin typeface="Helvetica" pitchFamily="2" charset="0"/>
              </a:rPr>
              <a:t>bly</a:t>
            </a:r>
            <a:r>
              <a:rPr lang="en-ZA" sz="1400" b="1" dirty="0">
                <a:solidFill>
                  <a:srgbClr val="646B6B"/>
                </a:solidFill>
                <a:latin typeface="Helvetica" pitchFamily="2" charset="0"/>
              </a:rPr>
              <a:t>, maar </a:t>
            </a:r>
            <a:r>
              <a:rPr lang="en-ZA" sz="1400" b="1" dirty="0" err="1">
                <a:solidFill>
                  <a:srgbClr val="646B6B"/>
                </a:solidFill>
                <a:latin typeface="Helvetica" pitchFamily="2" charset="0"/>
              </a:rPr>
              <a:t>dit</a:t>
            </a:r>
            <a:r>
              <a:rPr lang="en-ZA" sz="1400" b="1" dirty="0">
                <a:solidFill>
                  <a:srgbClr val="646B6B"/>
                </a:solidFill>
                <a:latin typeface="Helvetica" pitchFamily="2" charset="0"/>
              </a:rPr>
              <a:t> </a:t>
            </a:r>
            <a:r>
              <a:rPr lang="en-ZA" sz="1400" b="1" dirty="0" err="1">
                <a:solidFill>
                  <a:srgbClr val="646B6B"/>
                </a:solidFill>
                <a:latin typeface="Helvetica" pitchFamily="2" charset="0"/>
              </a:rPr>
              <a:t>bly</a:t>
            </a:r>
            <a:r>
              <a:rPr lang="en-ZA" sz="1400" b="1" dirty="0">
                <a:solidFill>
                  <a:srgbClr val="646B6B"/>
                </a:solidFill>
                <a:latin typeface="Helvetica" pitchFamily="2" charset="0"/>
              </a:rPr>
              <a:t> ’n </a:t>
            </a:r>
            <a:r>
              <a:rPr lang="en-ZA" sz="1400" b="1" dirty="0" err="1">
                <a:solidFill>
                  <a:srgbClr val="646B6B"/>
                </a:solidFill>
                <a:latin typeface="Helvetica" pitchFamily="2" charset="0"/>
              </a:rPr>
              <a:t>moontlike</a:t>
            </a:r>
            <a:r>
              <a:rPr lang="en-ZA" sz="1400" b="1" dirty="0">
                <a:solidFill>
                  <a:srgbClr val="646B6B"/>
                </a:solidFill>
                <a:latin typeface="Helvetica" pitchFamily="2" charset="0"/>
              </a:rPr>
              <a:t> </a:t>
            </a:r>
            <a:r>
              <a:rPr lang="en-ZA" sz="1400" b="1" dirty="0" err="1">
                <a:solidFill>
                  <a:srgbClr val="646B6B"/>
                </a:solidFill>
                <a:latin typeface="Helvetica" pitchFamily="2" charset="0"/>
              </a:rPr>
              <a:t>oplossing</a:t>
            </a:r>
            <a:r>
              <a:rPr lang="en-ZA" sz="1400" b="1" dirty="0">
                <a:solidFill>
                  <a:srgbClr val="646B6B"/>
                </a:solidFill>
                <a:latin typeface="Helvetica" pitchFamily="2" charset="0"/>
              </a:rPr>
              <a:t> vir </a:t>
            </a:r>
            <a:r>
              <a:rPr lang="en-ZA" sz="1400" b="1" dirty="0" err="1">
                <a:solidFill>
                  <a:srgbClr val="646B6B"/>
                </a:solidFill>
                <a:latin typeface="Helvetica" pitchFamily="2" charset="0"/>
              </a:rPr>
              <a:t>moeilike</a:t>
            </a:r>
            <a:r>
              <a:rPr lang="en-ZA" sz="1400" b="1" dirty="0">
                <a:solidFill>
                  <a:srgbClr val="646B6B"/>
                </a:solidFill>
                <a:latin typeface="Helvetica" pitchFamily="2" charset="0"/>
              </a:rPr>
              <a:t> </a:t>
            </a:r>
            <a:r>
              <a:rPr lang="en-ZA" sz="1400" b="1" dirty="0" err="1">
                <a:solidFill>
                  <a:srgbClr val="646B6B"/>
                </a:solidFill>
                <a:latin typeface="Helvetica" pitchFamily="2" charset="0"/>
              </a:rPr>
              <a:t>omstandighede</a:t>
            </a:r>
            <a:r>
              <a:rPr lang="en-ZA" sz="1400" b="1" dirty="0">
                <a:solidFill>
                  <a:srgbClr val="646B6B"/>
                </a:solidFill>
                <a:latin typeface="Helvetica" pitchFamily="2" charset="0"/>
              </a:rPr>
              <a:t> </a:t>
            </a:r>
            <a:r>
              <a:rPr lang="en-ZA" sz="1400" b="1" dirty="0" err="1">
                <a:solidFill>
                  <a:srgbClr val="646B6B"/>
                </a:solidFill>
                <a:latin typeface="Helvetica" pitchFamily="2" charset="0"/>
              </a:rPr>
              <a:t>hier</a:t>
            </a:r>
            <a:r>
              <a:rPr lang="en-ZA" sz="1400" b="1" dirty="0">
                <a:solidFill>
                  <a:srgbClr val="646B6B"/>
                </a:solidFill>
                <a:latin typeface="Helvetica" pitchFamily="2" charset="0"/>
              </a:rPr>
              <a:t>. 10 = </a:t>
            </a:r>
            <a:r>
              <a:rPr lang="en-ZA" sz="1400" b="1" dirty="0" err="1">
                <a:solidFill>
                  <a:srgbClr val="646B6B"/>
                </a:solidFill>
                <a:latin typeface="Helvetica" pitchFamily="2" charset="0"/>
              </a:rPr>
              <a:t>Uiters</a:t>
            </a:r>
            <a:r>
              <a:rPr lang="en-ZA" sz="1400" b="1" dirty="0">
                <a:solidFill>
                  <a:srgbClr val="646B6B"/>
                </a:solidFill>
                <a:latin typeface="Helvetica" pitchFamily="2" charset="0"/>
              </a:rPr>
              <a:t> </a:t>
            </a:r>
            <a:r>
              <a:rPr lang="en-ZA" sz="1400" b="1" dirty="0" err="1">
                <a:solidFill>
                  <a:srgbClr val="646B6B"/>
                </a:solidFill>
                <a:latin typeface="Helvetica" pitchFamily="2" charset="0"/>
              </a:rPr>
              <a:t>waarskynlik</a:t>
            </a:r>
            <a:r>
              <a:rPr lang="en-ZA" sz="1400" b="1" dirty="0">
                <a:solidFill>
                  <a:srgbClr val="646B6B"/>
                </a:solidFill>
                <a:latin typeface="Helvetica" pitchFamily="2" charset="0"/>
              </a:rPr>
              <a:t>. Ek </a:t>
            </a:r>
            <a:r>
              <a:rPr lang="en-ZA" sz="1400" b="1" dirty="0" err="1">
                <a:solidFill>
                  <a:srgbClr val="646B6B"/>
                </a:solidFill>
                <a:latin typeface="Helvetica" pitchFamily="2" charset="0"/>
              </a:rPr>
              <a:t>wil</a:t>
            </a:r>
            <a:r>
              <a:rPr lang="en-ZA" sz="1400" b="1" dirty="0">
                <a:solidFill>
                  <a:srgbClr val="646B6B"/>
                </a:solidFill>
                <a:latin typeface="Helvetica" pitchFamily="2" charset="0"/>
              </a:rPr>
              <a:t> </a:t>
            </a:r>
            <a:r>
              <a:rPr lang="en-ZA" sz="1400" b="1" dirty="0" err="1">
                <a:solidFill>
                  <a:srgbClr val="646B6B"/>
                </a:solidFill>
                <a:latin typeface="Helvetica" pitchFamily="2" charset="0"/>
              </a:rPr>
              <a:t>beslis</a:t>
            </a:r>
            <a:r>
              <a:rPr lang="en-ZA" sz="1400" b="1" dirty="0">
                <a:solidFill>
                  <a:srgbClr val="646B6B"/>
                </a:solidFill>
                <a:latin typeface="Helvetica" pitchFamily="2" charset="0"/>
              </a:rPr>
              <a:t> </a:t>
            </a:r>
            <a:r>
              <a:rPr lang="en-ZA" sz="1400" b="1" dirty="0" err="1">
                <a:solidFill>
                  <a:srgbClr val="646B6B"/>
                </a:solidFill>
                <a:latin typeface="Helvetica" pitchFamily="2" charset="0"/>
              </a:rPr>
              <a:t>gaan</a:t>
            </a:r>
            <a:r>
              <a:rPr lang="en-ZA" sz="1400" b="1" dirty="0">
                <a:solidFill>
                  <a:srgbClr val="646B6B"/>
                </a:solidFill>
                <a:latin typeface="Helvetica" pitchFamily="2" charset="0"/>
              </a:rPr>
              <a:t> </a:t>
            </a:r>
            <a:r>
              <a:rPr lang="en-ZA" sz="1400" b="1" dirty="0" err="1">
                <a:solidFill>
                  <a:srgbClr val="646B6B"/>
                </a:solidFill>
                <a:latin typeface="Helvetica" pitchFamily="2" charset="0"/>
              </a:rPr>
              <a:t>en</a:t>
            </a:r>
            <a:r>
              <a:rPr lang="en-ZA" sz="1400" b="1" dirty="0">
                <a:solidFill>
                  <a:srgbClr val="646B6B"/>
                </a:solidFill>
                <a:latin typeface="Helvetica" pitchFamily="2" charset="0"/>
              </a:rPr>
              <a:t> het reeds </a:t>
            </a:r>
            <a:r>
              <a:rPr lang="en-ZA" sz="1400" b="1" dirty="0" err="1">
                <a:solidFill>
                  <a:srgbClr val="646B6B"/>
                </a:solidFill>
                <a:latin typeface="Helvetica" pitchFamily="2" charset="0"/>
              </a:rPr>
              <a:t>aansoek</a:t>
            </a:r>
            <a:r>
              <a:rPr lang="en-ZA" sz="1400" b="1" dirty="0">
                <a:solidFill>
                  <a:srgbClr val="646B6B"/>
                </a:solidFill>
                <a:latin typeface="Helvetica" pitchFamily="2" charset="0"/>
              </a:rPr>
              <a:t> </a:t>
            </a:r>
            <a:r>
              <a:rPr lang="en-ZA" sz="1400" b="1" dirty="0" err="1">
                <a:solidFill>
                  <a:srgbClr val="646B6B"/>
                </a:solidFill>
                <a:latin typeface="Helvetica" pitchFamily="2" charset="0"/>
              </a:rPr>
              <a:t>gedoen</a:t>
            </a:r>
            <a:r>
              <a:rPr lang="en-ZA" sz="1400" b="1" dirty="0">
                <a:solidFill>
                  <a:srgbClr val="646B6B"/>
                </a:solidFill>
                <a:latin typeface="Helvetica" pitchFamily="2" charset="0"/>
              </a:rPr>
              <a:t> vir </a:t>
            </a:r>
            <a:r>
              <a:rPr lang="en-ZA" sz="1400" b="1" dirty="0" err="1">
                <a:solidFill>
                  <a:srgbClr val="646B6B"/>
                </a:solidFill>
                <a:latin typeface="Helvetica" pitchFamily="2" charset="0"/>
              </a:rPr>
              <a:t>vlugtelingstatus</a:t>
            </a:r>
            <a:r>
              <a:rPr lang="en-ZA" sz="1400" b="1" dirty="0">
                <a:solidFill>
                  <a:srgbClr val="646B6B"/>
                </a:solidFill>
                <a:latin typeface="Helvetica" pitchFamily="2" charset="0"/>
              </a:rPr>
              <a:t>.”</a:t>
            </a:r>
          </a:p>
        </p:txBody>
      </p:sp>
      <p:sp>
        <p:nvSpPr>
          <p:cNvPr id="5" name="TextBox 4">
            <a:extLst>
              <a:ext uri="{FF2B5EF4-FFF2-40B4-BE49-F238E27FC236}">
                <a16:creationId xmlns:a16="http://schemas.microsoft.com/office/drawing/2014/main" id="{4F2869EB-F418-FCB6-B47C-B3B77E135023}"/>
              </a:ext>
            </a:extLst>
          </p:cNvPr>
          <p:cNvSpPr txBox="1"/>
          <p:nvPr/>
        </p:nvSpPr>
        <p:spPr>
          <a:xfrm>
            <a:off x="370408" y="5027366"/>
            <a:ext cx="10453587" cy="1021883"/>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ZA" sz="1400" dirty="0" err="1">
                <a:solidFill>
                  <a:srgbClr val="646B6B"/>
                </a:solidFill>
                <a:latin typeface="Helvetica" pitchFamily="2" charset="0"/>
              </a:rPr>
              <a:t>Aandeelhouers</a:t>
            </a:r>
            <a:r>
              <a:rPr lang="en-ZA" sz="1400" dirty="0">
                <a:solidFill>
                  <a:srgbClr val="646B6B"/>
                </a:solidFill>
                <a:latin typeface="Helvetica" pitchFamily="2" charset="0"/>
              </a:rPr>
              <a:t> = 1.9                Nie-</a:t>
            </a:r>
            <a:r>
              <a:rPr lang="en-ZA" sz="1400" dirty="0" err="1">
                <a:solidFill>
                  <a:srgbClr val="646B6B"/>
                </a:solidFill>
                <a:latin typeface="Helvetica" pitchFamily="2" charset="0"/>
              </a:rPr>
              <a:t>aandeelhouers</a:t>
            </a:r>
            <a:r>
              <a:rPr lang="en-ZA" sz="1400" dirty="0">
                <a:solidFill>
                  <a:srgbClr val="646B6B"/>
                </a:solidFill>
                <a:latin typeface="Helvetica" pitchFamily="2" charset="0"/>
              </a:rPr>
              <a:t> = 2.7 </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1 tot 5 vir Finansies = 3.15       6 tot 10 vir Finansies = 1.71</a:t>
            </a:r>
          </a:p>
          <a:p>
            <a:pPr marL="285750" indent="-285750">
              <a:lnSpc>
                <a:spcPct val="150000"/>
              </a:lnSpc>
              <a:buFont typeface="Arial" panose="020B0604020202020204" pitchFamily="34" charset="0"/>
              <a:buChar char="•"/>
            </a:pPr>
            <a:r>
              <a:rPr lang="en-ZA" sz="1400" dirty="0" err="1">
                <a:solidFill>
                  <a:srgbClr val="646B6B"/>
                </a:solidFill>
                <a:latin typeface="Helvetica" pitchFamily="2" charset="0"/>
              </a:rPr>
              <a:t>Oewer</a:t>
            </a:r>
            <a:r>
              <a:rPr lang="en-ZA" sz="1400" dirty="0">
                <a:solidFill>
                  <a:srgbClr val="646B6B"/>
                </a:solidFill>
                <a:latin typeface="Helvetica" pitchFamily="2" charset="0"/>
              </a:rPr>
              <a:t>  = 1.48                           </a:t>
            </a:r>
            <a:r>
              <a:rPr lang="en-ZA" sz="1400" dirty="0" err="1">
                <a:solidFill>
                  <a:srgbClr val="646B6B"/>
                </a:solidFill>
                <a:latin typeface="Helvetica" pitchFamily="2" charset="0"/>
              </a:rPr>
              <a:t>Grootdorp</a:t>
            </a:r>
            <a:r>
              <a:rPr lang="en-ZA" sz="1400" dirty="0">
                <a:solidFill>
                  <a:srgbClr val="646B6B"/>
                </a:solidFill>
                <a:latin typeface="Helvetica" pitchFamily="2" charset="0"/>
              </a:rPr>
              <a:t> = 2.57                             </a:t>
            </a:r>
            <a:r>
              <a:rPr lang="en-ZA" sz="1400" dirty="0" err="1">
                <a:solidFill>
                  <a:srgbClr val="646B6B"/>
                </a:solidFill>
                <a:latin typeface="Helvetica" pitchFamily="2" charset="0"/>
              </a:rPr>
              <a:t>Kleingeluk</a:t>
            </a:r>
            <a:r>
              <a:rPr lang="en-ZA" sz="1400" dirty="0">
                <a:solidFill>
                  <a:srgbClr val="646B6B"/>
                </a:solidFill>
                <a:latin typeface="Helvetica" pitchFamily="2" charset="0"/>
              </a:rPr>
              <a:t> = 2.67</a:t>
            </a:r>
          </a:p>
        </p:txBody>
      </p:sp>
      <p:pic>
        <p:nvPicPr>
          <p:cNvPr id="6" name="Picture 5">
            <a:extLst>
              <a:ext uri="{FF2B5EF4-FFF2-40B4-BE49-F238E27FC236}">
                <a16:creationId xmlns:a16="http://schemas.microsoft.com/office/drawing/2014/main" id="{27536D4A-C9E7-1320-0190-B9FEB97C0B92}"/>
              </a:ext>
            </a:extLst>
          </p:cNvPr>
          <p:cNvPicPr>
            <a:picLocks noChangeAspect="1"/>
          </p:cNvPicPr>
          <p:nvPr/>
        </p:nvPicPr>
        <p:blipFill>
          <a:blip r:embed="rId3"/>
          <a:stretch>
            <a:fillRect/>
          </a:stretch>
        </p:blipFill>
        <p:spPr>
          <a:xfrm>
            <a:off x="1565404" y="2401523"/>
            <a:ext cx="8063593" cy="2502494"/>
          </a:xfrm>
          <a:prstGeom prst="rect">
            <a:avLst/>
          </a:prstGeom>
        </p:spPr>
      </p:pic>
    </p:spTree>
    <p:extLst>
      <p:ext uri="{BB962C8B-B14F-4D97-AF65-F5344CB8AC3E}">
        <p14:creationId xmlns:p14="http://schemas.microsoft.com/office/powerpoint/2010/main" val="858696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1433E-EB7A-4931-28C4-D4A36B1C5822}"/>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47299C50-1F8A-8B7B-5601-67C8C69B9EF8}"/>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385CDCAD-BD05-CE77-F0DB-A6BFDAA67502}"/>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16</a:t>
            </a:r>
          </a:p>
        </p:txBody>
      </p:sp>
      <p:cxnSp>
        <p:nvCxnSpPr>
          <p:cNvPr id="13" name="Straight Connector 12">
            <a:extLst>
              <a:ext uri="{FF2B5EF4-FFF2-40B4-BE49-F238E27FC236}">
                <a16:creationId xmlns:a16="http://schemas.microsoft.com/office/drawing/2014/main" id="{2209C5E5-92FC-5DAD-E3F7-566210B8668D}"/>
              </a:ext>
            </a:extLst>
          </p:cNvPr>
          <p:cNvCxnSpPr/>
          <p:nvPr/>
        </p:nvCxnSpPr>
        <p:spPr>
          <a:xfrm>
            <a:off x="466488" y="11688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3283B98C-992D-222A-FE22-681E39A97BCD}"/>
              </a:ext>
            </a:extLst>
          </p:cNvPr>
          <p:cNvSpPr txBox="1"/>
          <p:nvPr/>
        </p:nvSpPr>
        <p:spPr>
          <a:xfrm>
            <a:off x="466487" y="1231710"/>
            <a:ext cx="10453587" cy="744884"/>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“Hoe </a:t>
            </a:r>
            <a:r>
              <a:rPr lang="en-ZA" sz="1400" b="1" dirty="0" err="1">
                <a:solidFill>
                  <a:srgbClr val="646B6B"/>
                </a:solidFill>
                <a:latin typeface="Helvetica" pitchFamily="2" charset="0"/>
              </a:rPr>
              <a:t>voel</a:t>
            </a:r>
            <a:r>
              <a:rPr lang="en-ZA" sz="1400" b="1" dirty="0">
                <a:solidFill>
                  <a:srgbClr val="646B6B"/>
                </a:solidFill>
                <a:latin typeface="Helvetica" pitchFamily="2" charset="0"/>
              </a:rPr>
              <a:t> </a:t>
            </a:r>
            <a:r>
              <a:rPr lang="en-ZA" sz="1400" b="1" dirty="0" err="1">
                <a:solidFill>
                  <a:srgbClr val="646B6B"/>
                </a:solidFill>
                <a:latin typeface="Helvetica" pitchFamily="2" charset="0"/>
              </a:rPr>
              <a:t>jy</a:t>
            </a:r>
            <a:r>
              <a:rPr lang="en-ZA" sz="1400" b="1" dirty="0">
                <a:solidFill>
                  <a:srgbClr val="646B6B"/>
                </a:solidFill>
                <a:latin typeface="Helvetica" pitchFamily="2" charset="0"/>
              </a:rPr>
              <a:t> </a:t>
            </a:r>
            <a:r>
              <a:rPr lang="en-ZA" sz="1400" b="1" dirty="0" err="1">
                <a:solidFill>
                  <a:srgbClr val="646B6B"/>
                </a:solidFill>
                <a:latin typeface="Helvetica" pitchFamily="2" charset="0"/>
              </a:rPr>
              <a:t>oor</a:t>
            </a:r>
            <a:r>
              <a:rPr lang="en-ZA" sz="1400" b="1" dirty="0">
                <a:solidFill>
                  <a:srgbClr val="646B6B"/>
                </a:solidFill>
                <a:latin typeface="Helvetica" pitchFamily="2" charset="0"/>
              </a:rPr>
              <a:t> die </a:t>
            </a:r>
            <a:r>
              <a:rPr lang="en-ZA" sz="1600" b="1" dirty="0">
                <a:solidFill>
                  <a:srgbClr val="F7961B"/>
                </a:solidFill>
                <a:latin typeface="Helvetica" pitchFamily="2" charset="0"/>
              </a:rPr>
              <a:t>Dorpskantoor </a:t>
            </a:r>
            <a:r>
              <a:rPr lang="en-ZA" sz="1600" b="1" dirty="0" err="1">
                <a:solidFill>
                  <a:srgbClr val="F7961B"/>
                </a:solidFill>
                <a:latin typeface="Helvetica" pitchFamily="2" charset="0"/>
              </a:rPr>
              <a:t>Bestuurspersoneel</a:t>
            </a:r>
            <a:r>
              <a:rPr lang="en-ZA" sz="1600" b="1" dirty="0">
                <a:solidFill>
                  <a:srgbClr val="F7961B"/>
                </a:solidFill>
                <a:latin typeface="Helvetica" pitchFamily="2" charset="0"/>
              </a:rPr>
              <a:t> se </a:t>
            </a:r>
            <a:r>
              <a:rPr lang="en-ZA" sz="1600" b="1" dirty="0" err="1">
                <a:solidFill>
                  <a:srgbClr val="F7961B"/>
                </a:solidFill>
                <a:latin typeface="Helvetica" pitchFamily="2" charset="0"/>
              </a:rPr>
              <a:t>visie</a:t>
            </a:r>
            <a:r>
              <a:rPr lang="en-ZA" sz="1400" b="1" dirty="0">
                <a:solidFill>
                  <a:srgbClr val="646B6B"/>
                </a:solidFill>
                <a:latin typeface="Helvetica" pitchFamily="2" charset="0"/>
              </a:rPr>
              <a:t>, </a:t>
            </a:r>
            <a:r>
              <a:rPr lang="en-ZA" sz="1400" b="1" dirty="0" err="1">
                <a:solidFill>
                  <a:srgbClr val="646B6B"/>
                </a:solidFill>
                <a:latin typeface="Helvetica" pitchFamily="2" charset="0"/>
              </a:rPr>
              <a:t>naamlik</a:t>
            </a:r>
            <a:r>
              <a:rPr lang="en-ZA" sz="1400" b="1" dirty="0">
                <a:solidFill>
                  <a:srgbClr val="646B6B"/>
                </a:solidFill>
                <a:latin typeface="Helvetica" pitchFamily="2" charset="0"/>
              </a:rPr>
              <a:t> </a:t>
            </a:r>
            <a:r>
              <a:rPr lang="en-ZA" sz="1400" b="1" dirty="0" err="1">
                <a:solidFill>
                  <a:srgbClr val="646B6B"/>
                </a:solidFill>
                <a:latin typeface="Helvetica" pitchFamily="2" charset="0"/>
              </a:rPr>
              <a:t>dat</a:t>
            </a:r>
            <a:r>
              <a:rPr lang="en-ZA" sz="1400" b="1" dirty="0">
                <a:solidFill>
                  <a:srgbClr val="646B6B"/>
                </a:solidFill>
                <a:latin typeface="Helvetica" pitchFamily="2" charset="0"/>
              </a:rPr>
              <a:t> </a:t>
            </a:r>
            <a:r>
              <a:rPr lang="en-ZA" sz="1400" b="1" dirty="0" err="1">
                <a:solidFill>
                  <a:srgbClr val="646B6B"/>
                </a:solidFill>
                <a:latin typeface="Helvetica" pitchFamily="2" charset="0"/>
              </a:rPr>
              <a:t>ons</a:t>
            </a:r>
            <a:r>
              <a:rPr lang="en-ZA" sz="1400" b="1" dirty="0">
                <a:solidFill>
                  <a:srgbClr val="646B6B"/>
                </a:solidFill>
                <a:latin typeface="Helvetica" pitchFamily="2" charset="0"/>
              </a:rPr>
              <a:t> 'n </a:t>
            </a:r>
            <a:r>
              <a:rPr lang="en-ZA" sz="1400" b="1" dirty="0" err="1">
                <a:solidFill>
                  <a:srgbClr val="646B6B"/>
                </a:solidFill>
                <a:latin typeface="Helvetica" pitchFamily="2" charset="0"/>
              </a:rPr>
              <a:t>vrye</a:t>
            </a:r>
            <a:r>
              <a:rPr lang="en-ZA" sz="1400" b="1" dirty="0">
                <a:solidFill>
                  <a:srgbClr val="646B6B"/>
                </a:solidFill>
                <a:latin typeface="Helvetica" pitchFamily="2" charset="0"/>
              </a:rPr>
              <a:t> land vir Afrikaners </a:t>
            </a:r>
            <a:r>
              <a:rPr lang="en-ZA" sz="1400" b="1" dirty="0" err="1">
                <a:solidFill>
                  <a:srgbClr val="646B6B"/>
                </a:solidFill>
                <a:latin typeface="Helvetica" pitchFamily="2" charset="0"/>
              </a:rPr>
              <a:t>moet</a:t>
            </a:r>
            <a:r>
              <a:rPr lang="en-ZA" sz="1400" b="1" dirty="0">
                <a:solidFill>
                  <a:srgbClr val="646B6B"/>
                </a:solidFill>
                <a:latin typeface="Helvetica" pitchFamily="2" charset="0"/>
              </a:rPr>
              <a:t> wees wat God </a:t>
            </a:r>
            <a:r>
              <a:rPr lang="en-ZA" sz="1400" b="1" dirty="0" err="1">
                <a:solidFill>
                  <a:srgbClr val="646B6B"/>
                </a:solidFill>
                <a:latin typeface="Helvetica" pitchFamily="2" charset="0"/>
              </a:rPr>
              <a:t>behaag</a:t>
            </a:r>
            <a:r>
              <a:rPr lang="en-ZA" sz="1400" b="1" dirty="0">
                <a:solidFill>
                  <a:srgbClr val="646B6B"/>
                </a:solidFill>
                <a:latin typeface="Helvetica" pitchFamily="2" charset="0"/>
              </a:rPr>
              <a:t>?         1 = </a:t>
            </a:r>
            <a:r>
              <a:rPr lang="en-ZA" sz="1400" b="1" dirty="0" err="1">
                <a:solidFill>
                  <a:srgbClr val="646B6B"/>
                </a:solidFill>
                <a:latin typeface="Helvetica" pitchFamily="2" charset="0"/>
              </a:rPr>
              <a:t>Uiters</a:t>
            </a:r>
            <a:r>
              <a:rPr lang="en-ZA" sz="1400" b="1" dirty="0">
                <a:solidFill>
                  <a:srgbClr val="646B6B"/>
                </a:solidFill>
                <a:latin typeface="Helvetica" pitchFamily="2" charset="0"/>
              </a:rPr>
              <a:t> </a:t>
            </a:r>
            <a:r>
              <a:rPr lang="en-ZA" sz="1400" b="1" dirty="0" err="1">
                <a:solidFill>
                  <a:srgbClr val="646B6B"/>
                </a:solidFill>
                <a:latin typeface="Helvetica" pitchFamily="2" charset="0"/>
              </a:rPr>
              <a:t>negatief</a:t>
            </a:r>
            <a:r>
              <a:rPr lang="en-ZA" sz="1400" b="1" dirty="0">
                <a:solidFill>
                  <a:srgbClr val="646B6B"/>
                </a:solidFill>
                <a:latin typeface="Helvetica" pitchFamily="2" charset="0"/>
              </a:rPr>
              <a:t>. Stem glad </a:t>
            </a:r>
            <a:r>
              <a:rPr lang="en-ZA" sz="1400" b="1" dirty="0" err="1">
                <a:solidFill>
                  <a:srgbClr val="646B6B"/>
                </a:solidFill>
                <a:latin typeface="Helvetica" pitchFamily="2" charset="0"/>
              </a:rPr>
              <a:t>nie</a:t>
            </a:r>
            <a:r>
              <a:rPr lang="en-ZA" sz="1400" b="1" dirty="0">
                <a:solidFill>
                  <a:srgbClr val="646B6B"/>
                </a:solidFill>
                <a:latin typeface="Helvetica" pitchFamily="2" charset="0"/>
              </a:rPr>
              <a:t> </a:t>
            </a:r>
            <a:r>
              <a:rPr lang="en-ZA" sz="1400" b="1" dirty="0" err="1">
                <a:solidFill>
                  <a:srgbClr val="646B6B"/>
                </a:solidFill>
                <a:latin typeface="Helvetica" pitchFamily="2" charset="0"/>
              </a:rPr>
              <a:t>saam</a:t>
            </a:r>
            <a:r>
              <a:rPr lang="en-ZA" sz="1400" b="1" dirty="0">
                <a:solidFill>
                  <a:srgbClr val="646B6B"/>
                </a:solidFill>
                <a:latin typeface="Helvetica" pitchFamily="2" charset="0"/>
              </a:rPr>
              <a:t> </a:t>
            </a:r>
            <a:r>
              <a:rPr lang="en-ZA" sz="1400" b="1" dirty="0" err="1">
                <a:solidFill>
                  <a:srgbClr val="646B6B"/>
                </a:solidFill>
                <a:latin typeface="Helvetica" pitchFamily="2" charset="0"/>
              </a:rPr>
              <a:t>nie</a:t>
            </a:r>
            <a:r>
              <a:rPr lang="en-ZA" sz="1400" b="1" dirty="0">
                <a:solidFill>
                  <a:srgbClr val="646B6B"/>
                </a:solidFill>
                <a:latin typeface="Helvetica" pitchFamily="2" charset="0"/>
              </a:rPr>
              <a:t>.       10 = </a:t>
            </a:r>
            <a:r>
              <a:rPr lang="en-ZA" sz="1400" b="1" dirty="0" err="1">
                <a:solidFill>
                  <a:srgbClr val="646B6B"/>
                </a:solidFill>
                <a:latin typeface="Helvetica" pitchFamily="2" charset="0"/>
              </a:rPr>
              <a:t>Uiters</a:t>
            </a:r>
            <a:r>
              <a:rPr lang="en-ZA" sz="1400" b="1" dirty="0">
                <a:solidFill>
                  <a:srgbClr val="646B6B"/>
                </a:solidFill>
                <a:latin typeface="Helvetica" pitchFamily="2" charset="0"/>
              </a:rPr>
              <a:t> </a:t>
            </a:r>
            <a:r>
              <a:rPr lang="en-ZA" sz="1400" b="1" dirty="0" err="1">
                <a:solidFill>
                  <a:srgbClr val="646B6B"/>
                </a:solidFill>
                <a:latin typeface="Helvetica" pitchFamily="2" charset="0"/>
              </a:rPr>
              <a:t>positief</a:t>
            </a:r>
            <a:r>
              <a:rPr lang="en-ZA" sz="1400" b="1" dirty="0">
                <a:solidFill>
                  <a:srgbClr val="646B6B"/>
                </a:solidFill>
                <a:latin typeface="Helvetica" pitchFamily="2" charset="0"/>
              </a:rPr>
              <a:t>. Stem </a:t>
            </a:r>
            <a:r>
              <a:rPr lang="en-ZA" sz="1400" b="1" dirty="0" err="1">
                <a:solidFill>
                  <a:srgbClr val="646B6B"/>
                </a:solidFill>
                <a:latin typeface="Helvetica" pitchFamily="2" charset="0"/>
              </a:rPr>
              <a:t>volkome</a:t>
            </a:r>
            <a:r>
              <a:rPr lang="en-ZA" sz="1400" b="1" dirty="0">
                <a:solidFill>
                  <a:srgbClr val="646B6B"/>
                </a:solidFill>
                <a:latin typeface="Helvetica" pitchFamily="2" charset="0"/>
              </a:rPr>
              <a:t> </a:t>
            </a:r>
            <a:r>
              <a:rPr lang="en-ZA" sz="1400" b="1" dirty="0" err="1">
                <a:solidFill>
                  <a:srgbClr val="646B6B"/>
                </a:solidFill>
                <a:latin typeface="Helvetica" pitchFamily="2" charset="0"/>
              </a:rPr>
              <a:t>saam</a:t>
            </a:r>
            <a:r>
              <a:rPr lang="en-ZA" sz="1400" b="1" dirty="0">
                <a:solidFill>
                  <a:srgbClr val="646B6B"/>
                </a:solidFill>
                <a:latin typeface="Helvetica" pitchFamily="2" charset="0"/>
              </a:rPr>
              <a:t>.”</a:t>
            </a:r>
          </a:p>
        </p:txBody>
      </p:sp>
      <p:sp>
        <p:nvSpPr>
          <p:cNvPr id="5" name="TextBox 4">
            <a:extLst>
              <a:ext uri="{FF2B5EF4-FFF2-40B4-BE49-F238E27FC236}">
                <a16:creationId xmlns:a16="http://schemas.microsoft.com/office/drawing/2014/main" id="{A0AAEF2A-0843-50A5-11F3-692FAB31552B}"/>
              </a:ext>
            </a:extLst>
          </p:cNvPr>
          <p:cNvSpPr txBox="1"/>
          <p:nvPr/>
        </p:nvSpPr>
        <p:spPr>
          <a:xfrm>
            <a:off x="370408" y="5027366"/>
            <a:ext cx="10453587" cy="375552"/>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OAB </a:t>
            </a:r>
            <a:r>
              <a:rPr lang="en-ZA" sz="1400" dirty="0" err="1">
                <a:solidFill>
                  <a:srgbClr val="646B6B"/>
                </a:solidFill>
                <a:latin typeface="Helvetica" pitchFamily="2" charset="0"/>
              </a:rPr>
              <a:t>inwoners</a:t>
            </a:r>
            <a:r>
              <a:rPr lang="en-ZA" sz="1400" dirty="0">
                <a:solidFill>
                  <a:srgbClr val="646B6B"/>
                </a:solidFill>
                <a:latin typeface="Helvetica" pitchFamily="2" charset="0"/>
              </a:rPr>
              <a:t> = 8.67                               Kambro </a:t>
            </a:r>
            <a:r>
              <a:rPr lang="en-ZA" sz="1400" dirty="0" err="1">
                <a:solidFill>
                  <a:srgbClr val="646B6B"/>
                </a:solidFill>
                <a:latin typeface="Helvetica" pitchFamily="2" charset="0"/>
              </a:rPr>
              <a:t>inwoners</a:t>
            </a:r>
            <a:r>
              <a:rPr lang="en-ZA" sz="1400" dirty="0">
                <a:solidFill>
                  <a:srgbClr val="646B6B"/>
                </a:solidFill>
                <a:latin typeface="Helvetica" pitchFamily="2" charset="0"/>
              </a:rPr>
              <a:t> = 7.7 </a:t>
            </a:r>
          </a:p>
        </p:txBody>
      </p:sp>
      <p:pic>
        <p:nvPicPr>
          <p:cNvPr id="3" name="Picture 2">
            <a:extLst>
              <a:ext uri="{FF2B5EF4-FFF2-40B4-BE49-F238E27FC236}">
                <a16:creationId xmlns:a16="http://schemas.microsoft.com/office/drawing/2014/main" id="{F74E62C7-D571-BB69-8A56-85F02DCA14FD}"/>
              </a:ext>
            </a:extLst>
          </p:cNvPr>
          <p:cNvPicPr>
            <a:picLocks noChangeAspect="1"/>
          </p:cNvPicPr>
          <p:nvPr/>
        </p:nvPicPr>
        <p:blipFill>
          <a:blip r:embed="rId3"/>
          <a:stretch>
            <a:fillRect/>
          </a:stretch>
        </p:blipFill>
        <p:spPr>
          <a:xfrm>
            <a:off x="2096609" y="2456984"/>
            <a:ext cx="7489388" cy="2570382"/>
          </a:xfrm>
          <a:prstGeom prst="rect">
            <a:avLst/>
          </a:prstGeom>
        </p:spPr>
      </p:pic>
      <p:sp>
        <p:nvSpPr>
          <p:cNvPr id="4" name="TextBox 3">
            <a:extLst>
              <a:ext uri="{FF2B5EF4-FFF2-40B4-BE49-F238E27FC236}">
                <a16:creationId xmlns:a16="http://schemas.microsoft.com/office/drawing/2014/main" id="{DA2CA882-5C98-E44F-7B8A-55268CBBE258}"/>
              </a:ext>
            </a:extLst>
          </p:cNvPr>
          <p:cNvSpPr txBox="1"/>
          <p:nvPr/>
        </p:nvSpPr>
        <p:spPr>
          <a:xfrm>
            <a:off x="370408" y="2081432"/>
            <a:ext cx="10453587" cy="698717"/>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2025 was = 7.6</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2026 is = 8.4  </a:t>
            </a:r>
          </a:p>
        </p:txBody>
      </p:sp>
    </p:spTree>
    <p:extLst>
      <p:ext uri="{BB962C8B-B14F-4D97-AF65-F5344CB8AC3E}">
        <p14:creationId xmlns:p14="http://schemas.microsoft.com/office/powerpoint/2010/main" val="2634309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P spid="4"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646421-FEBB-987D-3149-97DB7C725622}"/>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DDE2D4E8-9219-59E3-AC34-C8CA896A4368}"/>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FF316D71-0005-E5E3-B2B0-C400D79B5722}"/>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27</a:t>
            </a:r>
          </a:p>
        </p:txBody>
      </p:sp>
      <p:cxnSp>
        <p:nvCxnSpPr>
          <p:cNvPr id="13" name="Straight Connector 12">
            <a:extLst>
              <a:ext uri="{FF2B5EF4-FFF2-40B4-BE49-F238E27FC236}">
                <a16:creationId xmlns:a16="http://schemas.microsoft.com/office/drawing/2014/main" id="{8BB066CB-05C3-EE90-CC7C-855B12BABE73}"/>
              </a:ext>
            </a:extLst>
          </p:cNvPr>
          <p:cNvCxnSpPr/>
          <p:nvPr/>
        </p:nvCxnSpPr>
        <p:spPr>
          <a:xfrm>
            <a:off x="370408" y="9823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4C622391-94A8-C583-3873-013B6336EF47}"/>
              </a:ext>
            </a:extLst>
          </p:cNvPr>
          <p:cNvSpPr txBox="1"/>
          <p:nvPr/>
        </p:nvSpPr>
        <p:spPr>
          <a:xfrm>
            <a:off x="370408" y="972382"/>
            <a:ext cx="10453587" cy="1068049"/>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400" b="1" dirty="0">
                <a:solidFill>
                  <a:srgbClr val="646B6B"/>
                </a:solidFill>
                <a:latin typeface="Helvetica" pitchFamily="2" charset="0"/>
              </a:rPr>
              <a:t>OPSOMMEND, hoe suksesvol dink jy is die </a:t>
            </a:r>
            <a:r>
              <a:rPr lang="nl-NL" sz="1600" b="1" dirty="0">
                <a:solidFill>
                  <a:srgbClr val="F7961B"/>
                </a:solidFill>
                <a:latin typeface="Helvetica" pitchFamily="2" charset="0"/>
              </a:rPr>
              <a:t>afdeling Ingenieursdienste </a:t>
            </a:r>
            <a:r>
              <a:rPr lang="nl-NL" sz="1400" b="1" dirty="0">
                <a:solidFill>
                  <a:srgbClr val="646B6B"/>
                </a:solidFill>
                <a:latin typeface="Helvetica" pitchFamily="2" charset="0"/>
              </a:rPr>
              <a:t>(onder bestuur van Andre van Heerden) in geheel om die hele dorp se infrastruktuur te bou en te onderhou?                                                                                               1 = Uiters onsuksesvol. Hulle doen baie slegte werk.       10 = Uiters suksesvol. Hulle doen onverbeterlike werk</a:t>
            </a:r>
            <a:r>
              <a:rPr lang="en-ZA" sz="1400" b="1" dirty="0">
                <a:solidFill>
                  <a:srgbClr val="646B6B"/>
                </a:solidFill>
                <a:latin typeface="Helvetica" pitchFamily="2" charset="0"/>
              </a:rPr>
              <a:t>”</a:t>
            </a:r>
          </a:p>
        </p:txBody>
      </p:sp>
      <p:pic>
        <p:nvPicPr>
          <p:cNvPr id="6" name="Picture 5">
            <a:extLst>
              <a:ext uri="{FF2B5EF4-FFF2-40B4-BE49-F238E27FC236}">
                <a16:creationId xmlns:a16="http://schemas.microsoft.com/office/drawing/2014/main" id="{EEF93E3C-23BF-E4FB-8279-FC7F50C9B69F}"/>
              </a:ext>
            </a:extLst>
          </p:cNvPr>
          <p:cNvPicPr>
            <a:picLocks noChangeAspect="1"/>
          </p:cNvPicPr>
          <p:nvPr/>
        </p:nvPicPr>
        <p:blipFill>
          <a:blip r:embed="rId3"/>
          <a:stretch>
            <a:fillRect/>
          </a:stretch>
        </p:blipFill>
        <p:spPr>
          <a:xfrm>
            <a:off x="3938951" y="3429000"/>
            <a:ext cx="7128393" cy="2543782"/>
          </a:xfrm>
          <a:prstGeom prst="rect">
            <a:avLst/>
          </a:prstGeom>
        </p:spPr>
      </p:pic>
      <p:sp>
        <p:nvSpPr>
          <p:cNvPr id="11" name="TextBox 10">
            <a:extLst>
              <a:ext uri="{FF2B5EF4-FFF2-40B4-BE49-F238E27FC236}">
                <a16:creationId xmlns:a16="http://schemas.microsoft.com/office/drawing/2014/main" id="{D724DBBE-3BCE-4869-6965-BC494A260CDC}"/>
              </a:ext>
            </a:extLst>
          </p:cNvPr>
          <p:cNvSpPr txBox="1"/>
          <p:nvPr/>
        </p:nvSpPr>
        <p:spPr>
          <a:xfrm>
            <a:off x="4285504" y="2294357"/>
            <a:ext cx="2734727" cy="1345048"/>
          </a:xfrm>
          <a:prstGeom prst="rect">
            <a:avLst/>
          </a:prstGeom>
          <a:noFill/>
        </p:spPr>
        <p:txBody>
          <a:bodyPr wrap="square">
            <a:spAutoFit/>
          </a:bodyPr>
          <a:lstStyle/>
          <a:p>
            <a:pPr>
              <a:lnSpc>
                <a:spcPct val="150000"/>
              </a:lnSpc>
            </a:pPr>
            <a:r>
              <a:rPr lang="en-ZA" sz="1400" b="1" dirty="0" err="1">
                <a:solidFill>
                  <a:srgbClr val="646B6B"/>
                </a:solidFill>
                <a:latin typeface="Helvetica" pitchFamily="2" charset="0"/>
              </a:rPr>
              <a:t>Opsommend</a:t>
            </a:r>
            <a:r>
              <a:rPr lang="en-ZA" sz="1400" b="1" dirty="0">
                <a:solidFill>
                  <a:srgbClr val="646B6B"/>
                </a:solidFill>
                <a:latin typeface="Helvetica" pitchFamily="2" charset="0"/>
              </a:rPr>
              <a:t> vir hele </a:t>
            </a:r>
            <a:r>
              <a:rPr lang="en-ZA" sz="1400" b="1" dirty="0" err="1">
                <a:solidFill>
                  <a:srgbClr val="646B6B"/>
                </a:solidFill>
                <a:latin typeface="Helvetica" pitchFamily="2" charset="0"/>
              </a:rPr>
              <a:t>afdeling</a:t>
            </a:r>
            <a:r>
              <a:rPr lang="en-ZA" sz="1400" b="1" dirty="0">
                <a:solidFill>
                  <a:srgbClr val="646B6B"/>
                </a:solidFill>
                <a:latin typeface="Helvetica" pitchFamily="2" charset="0"/>
              </a:rPr>
              <a:t>:</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2022 was </a:t>
            </a:r>
            <a:r>
              <a:rPr lang="en-ZA" sz="1400" dirty="0" err="1">
                <a:solidFill>
                  <a:srgbClr val="646B6B"/>
                </a:solidFill>
                <a:latin typeface="Helvetica" pitchFamily="2" charset="0"/>
              </a:rPr>
              <a:t>ongeveer</a:t>
            </a:r>
            <a:r>
              <a:rPr lang="en-ZA" sz="1400" dirty="0">
                <a:solidFill>
                  <a:srgbClr val="646B6B"/>
                </a:solidFill>
                <a:latin typeface="Helvetica" pitchFamily="2" charset="0"/>
              </a:rPr>
              <a:t> 7.5</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2025 was 8.0</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2026 is 8.3</a:t>
            </a:r>
          </a:p>
        </p:txBody>
      </p:sp>
      <p:pic>
        <p:nvPicPr>
          <p:cNvPr id="3" name="Picture 2">
            <a:extLst>
              <a:ext uri="{FF2B5EF4-FFF2-40B4-BE49-F238E27FC236}">
                <a16:creationId xmlns:a16="http://schemas.microsoft.com/office/drawing/2014/main" id="{B3923A28-515C-CBA8-64A1-480436DDA0AB}"/>
              </a:ext>
            </a:extLst>
          </p:cNvPr>
          <p:cNvPicPr>
            <a:picLocks noChangeAspect="1"/>
          </p:cNvPicPr>
          <p:nvPr/>
        </p:nvPicPr>
        <p:blipFill>
          <a:blip r:embed="rId4"/>
          <a:stretch>
            <a:fillRect/>
          </a:stretch>
        </p:blipFill>
        <p:spPr>
          <a:xfrm>
            <a:off x="470051" y="2294357"/>
            <a:ext cx="3468901" cy="2012172"/>
          </a:xfrm>
          <a:prstGeom prst="rect">
            <a:avLst/>
          </a:prstGeom>
        </p:spPr>
      </p:pic>
    </p:spTree>
    <p:extLst>
      <p:ext uri="{BB962C8B-B14F-4D97-AF65-F5344CB8AC3E}">
        <p14:creationId xmlns:p14="http://schemas.microsoft.com/office/powerpoint/2010/main" val="2647425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xEl>
                                              <p:pRg st="3" end="3"/>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59581-F75F-253A-A3B0-3761BCC30364}"/>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D5EA1F13-B6B5-BB77-C36C-EB2DEAAF9CE5}"/>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3F12585A-4816-5F55-8A4E-968799B097BD}"/>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39</a:t>
            </a:r>
          </a:p>
        </p:txBody>
      </p:sp>
      <p:cxnSp>
        <p:nvCxnSpPr>
          <p:cNvPr id="13" name="Straight Connector 12">
            <a:extLst>
              <a:ext uri="{FF2B5EF4-FFF2-40B4-BE49-F238E27FC236}">
                <a16:creationId xmlns:a16="http://schemas.microsoft.com/office/drawing/2014/main" id="{A6F1E11A-3FE4-8DD3-539D-52EBFD14056D}"/>
              </a:ext>
            </a:extLst>
          </p:cNvPr>
          <p:cNvCxnSpPr/>
          <p:nvPr/>
        </p:nvCxnSpPr>
        <p:spPr>
          <a:xfrm>
            <a:off x="370408" y="9823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3B66991D-235B-D7D8-A4DD-73D96B9E55D7}"/>
              </a:ext>
            </a:extLst>
          </p:cNvPr>
          <p:cNvSpPr txBox="1"/>
          <p:nvPr/>
        </p:nvSpPr>
        <p:spPr>
          <a:xfrm>
            <a:off x="370408" y="972382"/>
            <a:ext cx="10453587" cy="1391215"/>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400" b="1" dirty="0">
                <a:solidFill>
                  <a:srgbClr val="646B6B"/>
                </a:solidFill>
                <a:latin typeface="Helvetica" pitchFamily="2" charset="0"/>
              </a:rPr>
              <a:t>OPSOMMEND, hoe suksesvol dink jy is die </a:t>
            </a:r>
            <a:r>
              <a:rPr lang="nl-NL" sz="1600" b="1" dirty="0">
                <a:solidFill>
                  <a:srgbClr val="F7961B"/>
                </a:solidFill>
                <a:latin typeface="Helvetica" pitchFamily="2" charset="0"/>
              </a:rPr>
              <a:t>afdeling Gemeenskapsdienste </a:t>
            </a:r>
            <a:r>
              <a:rPr lang="nl-NL" sz="1400" b="1" dirty="0">
                <a:solidFill>
                  <a:srgbClr val="646B6B"/>
                </a:solidFill>
                <a:latin typeface="Helvetica" pitchFamily="2" charset="0"/>
              </a:rPr>
              <a:t>(onder bestuur van Arno Lambrechts) in geheel om die hele dorp (veral openbare rumtes) te verfraai en netjies te hou en om aktiwiteite soos sport, speel en stap moontlik te maak, sodat dit 'n aangename plek is vir inwoners en besoekers?                                                                           1 = Uiters onsuksesvol. Hulle doen baie slegte werk.       10 = Uiters suksesvol. Hulle doen onverbeterlike werk.</a:t>
            </a:r>
            <a:r>
              <a:rPr lang="en-ZA" sz="1400" b="1" dirty="0">
                <a:solidFill>
                  <a:srgbClr val="646B6B"/>
                </a:solidFill>
                <a:latin typeface="Helvetica" pitchFamily="2" charset="0"/>
              </a:rPr>
              <a:t>”</a:t>
            </a:r>
          </a:p>
        </p:txBody>
      </p:sp>
      <p:pic>
        <p:nvPicPr>
          <p:cNvPr id="5" name="Picture 4">
            <a:extLst>
              <a:ext uri="{FF2B5EF4-FFF2-40B4-BE49-F238E27FC236}">
                <a16:creationId xmlns:a16="http://schemas.microsoft.com/office/drawing/2014/main" id="{EDF4710E-31D7-67A9-FCDC-620FA44F7C59}"/>
              </a:ext>
            </a:extLst>
          </p:cNvPr>
          <p:cNvPicPr>
            <a:picLocks noChangeAspect="1"/>
          </p:cNvPicPr>
          <p:nvPr/>
        </p:nvPicPr>
        <p:blipFill>
          <a:blip r:embed="rId3"/>
          <a:stretch>
            <a:fillRect/>
          </a:stretch>
        </p:blipFill>
        <p:spPr>
          <a:xfrm>
            <a:off x="3722344" y="3429000"/>
            <a:ext cx="7472518" cy="2605549"/>
          </a:xfrm>
          <a:prstGeom prst="rect">
            <a:avLst/>
          </a:prstGeom>
        </p:spPr>
      </p:pic>
      <p:sp>
        <p:nvSpPr>
          <p:cNvPr id="7" name="TextBox 6">
            <a:extLst>
              <a:ext uri="{FF2B5EF4-FFF2-40B4-BE49-F238E27FC236}">
                <a16:creationId xmlns:a16="http://schemas.microsoft.com/office/drawing/2014/main" id="{F255728D-C4B4-531D-133F-3FC6A29B08D7}"/>
              </a:ext>
            </a:extLst>
          </p:cNvPr>
          <p:cNvSpPr txBox="1"/>
          <p:nvPr/>
        </p:nvSpPr>
        <p:spPr>
          <a:xfrm>
            <a:off x="4059362" y="2474038"/>
            <a:ext cx="2734727" cy="1345048"/>
          </a:xfrm>
          <a:prstGeom prst="rect">
            <a:avLst/>
          </a:prstGeom>
          <a:noFill/>
        </p:spPr>
        <p:txBody>
          <a:bodyPr wrap="square">
            <a:spAutoFit/>
          </a:bodyPr>
          <a:lstStyle/>
          <a:p>
            <a:pPr>
              <a:lnSpc>
                <a:spcPct val="150000"/>
              </a:lnSpc>
            </a:pPr>
            <a:r>
              <a:rPr lang="en-ZA" sz="1400" b="1" dirty="0" err="1">
                <a:solidFill>
                  <a:srgbClr val="646B6B"/>
                </a:solidFill>
                <a:latin typeface="Helvetica" pitchFamily="2" charset="0"/>
              </a:rPr>
              <a:t>Opsommend</a:t>
            </a:r>
            <a:r>
              <a:rPr lang="en-ZA" sz="1400" b="1" dirty="0">
                <a:solidFill>
                  <a:srgbClr val="646B6B"/>
                </a:solidFill>
                <a:latin typeface="Helvetica" pitchFamily="2" charset="0"/>
              </a:rPr>
              <a:t> vir hele </a:t>
            </a:r>
            <a:r>
              <a:rPr lang="en-ZA" sz="1400" b="1" dirty="0" err="1">
                <a:solidFill>
                  <a:srgbClr val="646B6B"/>
                </a:solidFill>
                <a:latin typeface="Helvetica" pitchFamily="2" charset="0"/>
              </a:rPr>
              <a:t>afdeling</a:t>
            </a:r>
            <a:r>
              <a:rPr lang="en-ZA" sz="1400" b="1" dirty="0">
                <a:solidFill>
                  <a:srgbClr val="646B6B"/>
                </a:solidFill>
                <a:latin typeface="Helvetica" pitchFamily="2" charset="0"/>
              </a:rPr>
              <a:t>:</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2022 was </a:t>
            </a:r>
            <a:r>
              <a:rPr lang="en-ZA" sz="1400" dirty="0" err="1">
                <a:solidFill>
                  <a:srgbClr val="646B6B"/>
                </a:solidFill>
                <a:latin typeface="Helvetica" pitchFamily="2" charset="0"/>
              </a:rPr>
              <a:t>ongeveer</a:t>
            </a:r>
            <a:r>
              <a:rPr lang="en-ZA" sz="1400" dirty="0">
                <a:solidFill>
                  <a:srgbClr val="646B6B"/>
                </a:solidFill>
                <a:latin typeface="Helvetica" pitchFamily="2" charset="0"/>
              </a:rPr>
              <a:t> = 7.7</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2025 was 7.8</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2026 is 8.1</a:t>
            </a:r>
          </a:p>
        </p:txBody>
      </p:sp>
      <p:pic>
        <p:nvPicPr>
          <p:cNvPr id="4" name="Picture 3">
            <a:extLst>
              <a:ext uri="{FF2B5EF4-FFF2-40B4-BE49-F238E27FC236}">
                <a16:creationId xmlns:a16="http://schemas.microsoft.com/office/drawing/2014/main" id="{CA5024D2-5D94-F56B-C7A4-BE1A88B3EF09}"/>
              </a:ext>
            </a:extLst>
          </p:cNvPr>
          <p:cNvPicPr>
            <a:picLocks noChangeAspect="1"/>
          </p:cNvPicPr>
          <p:nvPr/>
        </p:nvPicPr>
        <p:blipFill>
          <a:blip r:embed="rId4"/>
          <a:stretch>
            <a:fillRect/>
          </a:stretch>
        </p:blipFill>
        <p:spPr>
          <a:xfrm>
            <a:off x="396283" y="2373544"/>
            <a:ext cx="3160354" cy="2729397"/>
          </a:xfrm>
          <a:prstGeom prst="rect">
            <a:avLst/>
          </a:prstGeom>
        </p:spPr>
      </p:pic>
    </p:spTree>
    <p:extLst>
      <p:ext uri="{BB962C8B-B14F-4D97-AF65-F5344CB8AC3E}">
        <p14:creationId xmlns:p14="http://schemas.microsoft.com/office/powerpoint/2010/main" val="503609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txEl>
                                              <p:pRg st="3" end="3"/>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81DC72-F636-E7FC-BAC4-6E6E3D536231}"/>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365F8E1C-6D1A-603A-360F-B85F7ED1CB1D}"/>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9F652FBD-0DA1-0610-2274-2FFA4F8072DD}"/>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47</a:t>
            </a:r>
          </a:p>
        </p:txBody>
      </p:sp>
      <p:cxnSp>
        <p:nvCxnSpPr>
          <p:cNvPr id="13" name="Straight Connector 12">
            <a:extLst>
              <a:ext uri="{FF2B5EF4-FFF2-40B4-BE49-F238E27FC236}">
                <a16:creationId xmlns:a16="http://schemas.microsoft.com/office/drawing/2014/main" id="{5BB20ADA-470C-2DD7-B7CC-AB08D0AF4747}"/>
              </a:ext>
            </a:extLst>
          </p:cNvPr>
          <p:cNvCxnSpPr/>
          <p:nvPr/>
        </p:nvCxnSpPr>
        <p:spPr>
          <a:xfrm>
            <a:off x="370408" y="9823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A4BD3DCF-628C-7C90-4B9C-27CEA722CD30}"/>
              </a:ext>
            </a:extLst>
          </p:cNvPr>
          <p:cNvSpPr txBox="1"/>
          <p:nvPr/>
        </p:nvSpPr>
        <p:spPr>
          <a:xfrm>
            <a:off x="370408" y="972382"/>
            <a:ext cx="10453587" cy="1068049"/>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400" b="1" dirty="0">
                <a:solidFill>
                  <a:srgbClr val="646B6B"/>
                </a:solidFill>
                <a:latin typeface="Helvetica" pitchFamily="2" charset="0"/>
              </a:rPr>
              <a:t>OPSOMMEND, hoe suksesvol dink jy is </a:t>
            </a:r>
            <a:r>
              <a:rPr lang="nl-NL" sz="1600" b="1" dirty="0">
                <a:solidFill>
                  <a:srgbClr val="F7961B"/>
                </a:solidFill>
                <a:latin typeface="Helvetica" pitchFamily="2" charset="0"/>
              </a:rPr>
              <a:t>Orania Veiligheidsdienste (OVD) </a:t>
            </a:r>
            <a:r>
              <a:rPr lang="nl-NL" sz="1400" b="1" dirty="0">
                <a:solidFill>
                  <a:srgbClr val="646B6B"/>
                </a:solidFill>
                <a:latin typeface="Helvetica" pitchFamily="2" charset="0"/>
              </a:rPr>
              <a:t>(onder bestuur van Ettiene de Lange) in geheel om die dorp te beveilig en reëls toe te pas?                                                                                                                         1 = Uiters onsuksesvol. Hulle doen baie slegte werk.          10 = Uiters suksesvol. Hulle doen onverbeterlike werk.</a:t>
            </a:r>
            <a:r>
              <a:rPr lang="en-ZA" sz="1400" b="1" dirty="0">
                <a:solidFill>
                  <a:srgbClr val="646B6B"/>
                </a:solidFill>
                <a:latin typeface="Helvetica" pitchFamily="2" charset="0"/>
              </a:rPr>
              <a:t>”</a:t>
            </a:r>
          </a:p>
        </p:txBody>
      </p:sp>
      <p:sp>
        <p:nvSpPr>
          <p:cNvPr id="2" name="TextBox 1">
            <a:extLst>
              <a:ext uri="{FF2B5EF4-FFF2-40B4-BE49-F238E27FC236}">
                <a16:creationId xmlns:a16="http://schemas.microsoft.com/office/drawing/2014/main" id="{BB1B58CD-B510-02BC-2A8D-BEA445594140}"/>
              </a:ext>
            </a:extLst>
          </p:cNvPr>
          <p:cNvSpPr txBox="1"/>
          <p:nvPr/>
        </p:nvSpPr>
        <p:spPr>
          <a:xfrm>
            <a:off x="4452653" y="2147180"/>
            <a:ext cx="4897824" cy="1345048"/>
          </a:xfrm>
          <a:prstGeom prst="rect">
            <a:avLst/>
          </a:prstGeom>
          <a:noFill/>
        </p:spPr>
        <p:txBody>
          <a:bodyPr wrap="square">
            <a:spAutoFit/>
          </a:bodyPr>
          <a:lstStyle/>
          <a:p>
            <a:pPr>
              <a:lnSpc>
                <a:spcPct val="150000"/>
              </a:lnSpc>
            </a:pPr>
            <a:r>
              <a:rPr lang="en-ZA" sz="1400" b="1" dirty="0" err="1">
                <a:solidFill>
                  <a:srgbClr val="646B6B"/>
                </a:solidFill>
                <a:latin typeface="Helvetica" pitchFamily="2" charset="0"/>
              </a:rPr>
              <a:t>Opsommend</a:t>
            </a:r>
            <a:r>
              <a:rPr lang="en-ZA" sz="1400" b="1" dirty="0">
                <a:solidFill>
                  <a:srgbClr val="646B6B"/>
                </a:solidFill>
                <a:latin typeface="Helvetica" pitchFamily="2" charset="0"/>
              </a:rPr>
              <a:t> vir hele </a:t>
            </a:r>
            <a:r>
              <a:rPr lang="en-ZA" sz="1400" b="1" dirty="0" err="1">
                <a:solidFill>
                  <a:srgbClr val="646B6B"/>
                </a:solidFill>
                <a:latin typeface="Helvetica" pitchFamily="2" charset="0"/>
              </a:rPr>
              <a:t>afdeling</a:t>
            </a:r>
            <a:r>
              <a:rPr lang="en-ZA" sz="1400" b="1" dirty="0">
                <a:solidFill>
                  <a:srgbClr val="646B6B"/>
                </a:solidFill>
                <a:latin typeface="Helvetica" pitchFamily="2" charset="0"/>
              </a:rPr>
              <a:t>:</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2022 </a:t>
            </a:r>
            <a:r>
              <a:rPr lang="en-ZA" sz="1400" dirty="0" err="1">
                <a:solidFill>
                  <a:srgbClr val="646B6B"/>
                </a:solidFill>
                <a:latin typeface="Helvetica" pitchFamily="2" charset="0"/>
              </a:rPr>
              <a:t>Sosio-ekonomiese</a:t>
            </a:r>
            <a:r>
              <a:rPr lang="en-ZA" sz="1400" dirty="0">
                <a:solidFill>
                  <a:srgbClr val="646B6B"/>
                </a:solidFill>
                <a:latin typeface="Helvetica" pitchFamily="2" charset="0"/>
              </a:rPr>
              <a:t> </a:t>
            </a:r>
            <a:r>
              <a:rPr lang="en-ZA" sz="1400" dirty="0" err="1">
                <a:solidFill>
                  <a:srgbClr val="646B6B"/>
                </a:solidFill>
                <a:latin typeface="Helvetica" pitchFamily="2" charset="0"/>
              </a:rPr>
              <a:t>opname</a:t>
            </a:r>
            <a:r>
              <a:rPr lang="en-ZA" sz="1400" dirty="0">
                <a:solidFill>
                  <a:srgbClr val="646B6B"/>
                </a:solidFill>
                <a:latin typeface="Helvetica" pitchFamily="2" charset="0"/>
              </a:rPr>
              <a:t> was 7.25</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2025 was 7.3</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2026 is 7.6</a:t>
            </a:r>
          </a:p>
        </p:txBody>
      </p:sp>
      <p:pic>
        <p:nvPicPr>
          <p:cNvPr id="6" name="Picture 5">
            <a:extLst>
              <a:ext uri="{FF2B5EF4-FFF2-40B4-BE49-F238E27FC236}">
                <a16:creationId xmlns:a16="http://schemas.microsoft.com/office/drawing/2014/main" id="{E5416FDB-61A0-2712-E714-90202B5E2901}"/>
              </a:ext>
            </a:extLst>
          </p:cNvPr>
          <p:cNvPicPr>
            <a:picLocks noChangeAspect="1"/>
          </p:cNvPicPr>
          <p:nvPr/>
        </p:nvPicPr>
        <p:blipFill>
          <a:blip r:embed="rId3"/>
          <a:stretch>
            <a:fillRect/>
          </a:stretch>
        </p:blipFill>
        <p:spPr>
          <a:xfrm>
            <a:off x="370408" y="2147180"/>
            <a:ext cx="3732130" cy="1903709"/>
          </a:xfrm>
          <a:prstGeom prst="rect">
            <a:avLst/>
          </a:prstGeom>
        </p:spPr>
      </p:pic>
      <p:pic>
        <p:nvPicPr>
          <p:cNvPr id="8" name="Picture 7">
            <a:extLst>
              <a:ext uri="{FF2B5EF4-FFF2-40B4-BE49-F238E27FC236}">
                <a16:creationId xmlns:a16="http://schemas.microsoft.com/office/drawing/2014/main" id="{95768BCA-C33B-3F46-3053-41C623842D83}"/>
              </a:ext>
            </a:extLst>
          </p:cNvPr>
          <p:cNvPicPr>
            <a:picLocks noChangeAspect="1"/>
          </p:cNvPicPr>
          <p:nvPr/>
        </p:nvPicPr>
        <p:blipFill>
          <a:blip r:embed="rId4"/>
          <a:stretch>
            <a:fillRect/>
          </a:stretch>
        </p:blipFill>
        <p:spPr>
          <a:xfrm>
            <a:off x="4109592" y="3453590"/>
            <a:ext cx="6778141" cy="2422080"/>
          </a:xfrm>
          <a:prstGeom prst="rect">
            <a:avLst/>
          </a:prstGeom>
        </p:spPr>
      </p:pic>
    </p:spTree>
    <p:extLst>
      <p:ext uri="{BB962C8B-B14F-4D97-AF65-F5344CB8AC3E}">
        <p14:creationId xmlns:p14="http://schemas.microsoft.com/office/powerpoint/2010/main" val="1787629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49D079-8DE3-63A9-E7B9-FA86CD11A5D0}"/>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9D6F552B-8CBF-B3B1-4E3D-57AD58750055}"/>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740B984D-92ED-9F88-2E68-C3DCB00F96E2}"/>
              </a:ext>
            </a:extLst>
          </p:cNvPr>
          <p:cNvSpPr>
            <a:spLocks noGrp="1"/>
          </p:cNvSpPr>
          <p:nvPr>
            <p:ph type="ctrTitle"/>
          </p:nvPr>
        </p:nvSpPr>
        <p:spPr>
          <a:xfrm>
            <a:off x="370408" y="267537"/>
            <a:ext cx="9144000" cy="578127"/>
          </a:xfrm>
        </p:spPr>
        <p:txBody>
          <a:bodyPr>
            <a:normAutofit/>
          </a:bodyPr>
          <a:lstStyle/>
          <a:p>
            <a:pPr algn="l"/>
            <a:r>
              <a:rPr lang="en-US" sz="3200" dirty="0" err="1">
                <a:latin typeface="Helvetica" pitchFamily="2" charset="0"/>
              </a:rPr>
              <a:t>Vraag</a:t>
            </a:r>
            <a:r>
              <a:rPr lang="en-US" sz="3200" dirty="0">
                <a:latin typeface="Helvetica" pitchFamily="2" charset="0"/>
              </a:rPr>
              <a:t> 42</a:t>
            </a:r>
          </a:p>
        </p:txBody>
      </p:sp>
      <p:cxnSp>
        <p:nvCxnSpPr>
          <p:cNvPr id="13" name="Straight Connector 12">
            <a:extLst>
              <a:ext uri="{FF2B5EF4-FFF2-40B4-BE49-F238E27FC236}">
                <a16:creationId xmlns:a16="http://schemas.microsoft.com/office/drawing/2014/main" id="{C6537A9B-D62D-9688-79F4-D570E68DC0FD}"/>
              </a:ext>
            </a:extLst>
          </p:cNvPr>
          <p:cNvCxnSpPr/>
          <p:nvPr/>
        </p:nvCxnSpPr>
        <p:spPr>
          <a:xfrm>
            <a:off x="462923" y="883784"/>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11167C4D-9B09-2499-2804-B754C1623FB7}"/>
              </a:ext>
            </a:extLst>
          </p:cNvPr>
          <p:cNvSpPr txBox="1"/>
          <p:nvPr/>
        </p:nvSpPr>
        <p:spPr>
          <a:xfrm>
            <a:off x="456959" y="944283"/>
            <a:ext cx="10453587" cy="744884"/>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“Hoe </a:t>
            </a:r>
            <a:r>
              <a:rPr lang="en-ZA" sz="1400" b="1" dirty="0" err="1">
                <a:solidFill>
                  <a:srgbClr val="646B6B"/>
                </a:solidFill>
                <a:latin typeface="Helvetica" pitchFamily="2" charset="0"/>
              </a:rPr>
              <a:t>sal</a:t>
            </a:r>
            <a:r>
              <a:rPr lang="en-ZA" sz="1400" b="1" dirty="0">
                <a:solidFill>
                  <a:srgbClr val="646B6B"/>
                </a:solidFill>
                <a:latin typeface="Helvetica" pitchFamily="2" charset="0"/>
              </a:rPr>
              <a:t> </a:t>
            </a:r>
            <a:r>
              <a:rPr lang="en-ZA" sz="1400" b="1" dirty="0" err="1">
                <a:solidFill>
                  <a:srgbClr val="646B6B"/>
                </a:solidFill>
                <a:latin typeface="Helvetica" pitchFamily="2" charset="0"/>
              </a:rPr>
              <a:t>jy</a:t>
            </a:r>
            <a:r>
              <a:rPr lang="en-ZA" sz="1400" b="1" dirty="0">
                <a:solidFill>
                  <a:srgbClr val="646B6B"/>
                </a:solidFill>
                <a:latin typeface="Helvetica" pitchFamily="2" charset="0"/>
              </a:rPr>
              <a:t> die </a:t>
            </a:r>
            <a:r>
              <a:rPr lang="en-ZA" sz="1400" b="1" dirty="0" err="1">
                <a:solidFill>
                  <a:srgbClr val="646B6B"/>
                </a:solidFill>
                <a:latin typeface="Helvetica" pitchFamily="2" charset="0"/>
              </a:rPr>
              <a:t>huidige</a:t>
            </a:r>
            <a:r>
              <a:rPr lang="en-ZA" sz="1400" b="1" dirty="0">
                <a:solidFill>
                  <a:srgbClr val="646B6B"/>
                </a:solidFill>
                <a:latin typeface="Helvetica" pitchFamily="2" charset="0"/>
              </a:rPr>
              <a:t> </a:t>
            </a:r>
            <a:r>
              <a:rPr lang="en-ZA" sz="1400" b="1" dirty="0" err="1">
                <a:solidFill>
                  <a:srgbClr val="646B6B"/>
                </a:solidFill>
                <a:latin typeface="Helvetica" pitchFamily="2" charset="0"/>
              </a:rPr>
              <a:t>algemene</a:t>
            </a:r>
            <a:r>
              <a:rPr lang="en-ZA" sz="1400" b="1" dirty="0">
                <a:solidFill>
                  <a:srgbClr val="646B6B"/>
                </a:solidFill>
                <a:latin typeface="Helvetica" pitchFamily="2" charset="0"/>
              </a:rPr>
              <a:t> </a:t>
            </a:r>
            <a:r>
              <a:rPr lang="en-ZA" sz="1600" b="1" dirty="0" err="1">
                <a:solidFill>
                  <a:srgbClr val="F7961B"/>
                </a:solidFill>
                <a:latin typeface="Helvetica" pitchFamily="2" charset="0"/>
              </a:rPr>
              <a:t>regulering</a:t>
            </a:r>
            <a:r>
              <a:rPr lang="en-ZA" sz="1600" b="1" dirty="0">
                <a:solidFill>
                  <a:srgbClr val="F7961B"/>
                </a:solidFill>
                <a:latin typeface="Helvetica" pitchFamily="2" charset="0"/>
              </a:rPr>
              <a:t> van die </a:t>
            </a:r>
            <a:r>
              <a:rPr lang="en-ZA" sz="1600" b="1" dirty="0" err="1">
                <a:solidFill>
                  <a:srgbClr val="F7961B"/>
                </a:solidFill>
                <a:latin typeface="Helvetica" pitchFamily="2" charset="0"/>
              </a:rPr>
              <a:t>drankbedryf</a:t>
            </a:r>
            <a:r>
              <a:rPr lang="en-ZA" sz="1600" b="1" dirty="0">
                <a:solidFill>
                  <a:srgbClr val="F7961B"/>
                </a:solidFill>
                <a:latin typeface="Helvetica" pitchFamily="2" charset="0"/>
              </a:rPr>
              <a:t> </a:t>
            </a:r>
            <a:r>
              <a:rPr lang="en-ZA" sz="1400" b="1" dirty="0">
                <a:solidFill>
                  <a:srgbClr val="646B6B"/>
                </a:solidFill>
                <a:latin typeface="Helvetica" pitchFamily="2" charset="0"/>
              </a:rPr>
              <a:t>in Orania </a:t>
            </a:r>
            <a:r>
              <a:rPr lang="en-ZA" sz="1400" b="1" dirty="0" err="1">
                <a:solidFill>
                  <a:srgbClr val="646B6B"/>
                </a:solidFill>
                <a:latin typeface="Helvetica" pitchFamily="2" charset="0"/>
              </a:rPr>
              <a:t>beskryf</a:t>
            </a:r>
            <a:r>
              <a:rPr lang="en-ZA" sz="1400" b="1" dirty="0">
                <a:solidFill>
                  <a:srgbClr val="646B6B"/>
                </a:solidFill>
                <a:latin typeface="Helvetica" pitchFamily="2" charset="0"/>
              </a:rPr>
              <a:t> (</a:t>
            </a:r>
            <a:r>
              <a:rPr lang="en-ZA" sz="1400" b="1" dirty="0" err="1">
                <a:solidFill>
                  <a:srgbClr val="646B6B"/>
                </a:solidFill>
                <a:latin typeface="Helvetica" pitchFamily="2" charset="0"/>
              </a:rPr>
              <a:t>dus</a:t>
            </a:r>
            <a:r>
              <a:rPr lang="en-ZA" sz="1400" b="1" dirty="0">
                <a:solidFill>
                  <a:srgbClr val="646B6B"/>
                </a:solidFill>
                <a:latin typeface="Helvetica" pitchFamily="2" charset="0"/>
              </a:rPr>
              <a:t>, </a:t>
            </a:r>
            <a:r>
              <a:rPr lang="en-ZA" sz="1400" b="1" dirty="0" err="1">
                <a:solidFill>
                  <a:srgbClr val="646B6B"/>
                </a:solidFill>
                <a:latin typeface="Helvetica" pitchFamily="2" charset="0"/>
              </a:rPr>
              <a:t>sovêr</a:t>
            </a:r>
            <a:r>
              <a:rPr lang="en-ZA" sz="1400" b="1" dirty="0">
                <a:solidFill>
                  <a:srgbClr val="646B6B"/>
                </a:solidFill>
                <a:latin typeface="Helvetica" pitchFamily="2" charset="0"/>
              </a:rPr>
              <a:t> </a:t>
            </a:r>
            <a:r>
              <a:rPr lang="en-ZA" sz="1400" b="1" dirty="0" err="1">
                <a:solidFill>
                  <a:srgbClr val="646B6B"/>
                </a:solidFill>
                <a:latin typeface="Helvetica" pitchFamily="2" charset="0"/>
              </a:rPr>
              <a:t>dit</a:t>
            </a:r>
            <a:r>
              <a:rPr lang="en-ZA" sz="1400" b="1" dirty="0">
                <a:solidFill>
                  <a:srgbClr val="646B6B"/>
                </a:solidFill>
                <a:latin typeface="Helvetica" pitchFamily="2" charset="0"/>
              </a:rPr>
              <a:t> </a:t>
            </a:r>
            <a:r>
              <a:rPr lang="en-ZA" sz="1400" b="1" dirty="0" err="1">
                <a:solidFill>
                  <a:srgbClr val="646B6B"/>
                </a:solidFill>
                <a:latin typeface="Helvetica" pitchFamily="2" charset="0"/>
              </a:rPr>
              <a:t>goedkeuring</a:t>
            </a:r>
            <a:r>
              <a:rPr lang="en-ZA" sz="1400" b="1" dirty="0">
                <a:solidFill>
                  <a:srgbClr val="646B6B"/>
                </a:solidFill>
                <a:latin typeface="Helvetica" pitchFamily="2" charset="0"/>
              </a:rPr>
              <a:t> vir </a:t>
            </a:r>
            <a:r>
              <a:rPr lang="en-ZA" sz="1400" b="1" dirty="0" err="1">
                <a:solidFill>
                  <a:srgbClr val="646B6B"/>
                </a:solidFill>
                <a:latin typeface="Helvetica" pitchFamily="2" charset="0"/>
              </a:rPr>
              <a:t>handel</a:t>
            </a:r>
            <a:r>
              <a:rPr lang="en-ZA" sz="1400" b="1" dirty="0">
                <a:solidFill>
                  <a:srgbClr val="646B6B"/>
                </a:solidFill>
                <a:latin typeface="Helvetica" pitchFamily="2" charset="0"/>
              </a:rPr>
              <a:t> in drank, </a:t>
            </a:r>
            <a:r>
              <a:rPr lang="en-ZA" sz="1400" b="1" dirty="0" err="1">
                <a:solidFill>
                  <a:srgbClr val="646B6B"/>
                </a:solidFill>
                <a:latin typeface="Helvetica" pitchFamily="2" charset="0"/>
              </a:rPr>
              <a:t>sonerings</a:t>
            </a:r>
            <a:r>
              <a:rPr lang="en-ZA" sz="1400" b="1" dirty="0">
                <a:solidFill>
                  <a:srgbClr val="646B6B"/>
                </a:solidFill>
                <a:latin typeface="Helvetica" pitchFamily="2" charset="0"/>
              </a:rPr>
              <a:t>, skep </a:t>
            </a:r>
            <a:r>
              <a:rPr lang="en-ZA" sz="1400" b="1" dirty="0" err="1">
                <a:solidFill>
                  <a:srgbClr val="646B6B"/>
                </a:solidFill>
                <a:latin typeface="Helvetica" pitchFamily="2" charset="0"/>
              </a:rPr>
              <a:t>en</a:t>
            </a:r>
            <a:r>
              <a:rPr lang="en-ZA" sz="1400" b="1" dirty="0">
                <a:solidFill>
                  <a:srgbClr val="646B6B"/>
                </a:solidFill>
                <a:latin typeface="Helvetica" pitchFamily="2" charset="0"/>
              </a:rPr>
              <a:t> </a:t>
            </a:r>
            <a:r>
              <a:rPr lang="en-ZA" sz="1400" b="1" dirty="0" err="1">
                <a:solidFill>
                  <a:srgbClr val="646B6B"/>
                </a:solidFill>
                <a:latin typeface="Helvetica" pitchFamily="2" charset="0"/>
              </a:rPr>
              <a:t>toepassing</a:t>
            </a:r>
            <a:r>
              <a:rPr lang="en-ZA" sz="1400" b="1" dirty="0">
                <a:solidFill>
                  <a:srgbClr val="646B6B"/>
                </a:solidFill>
                <a:latin typeface="Helvetica" pitchFamily="2" charset="0"/>
              </a:rPr>
              <a:t> van </a:t>
            </a:r>
            <a:r>
              <a:rPr lang="en-ZA" sz="1400" b="1" dirty="0" err="1">
                <a:solidFill>
                  <a:srgbClr val="646B6B"/>
                </a:solidFill>
                <a:latin typeface="Helvetica" pitchFamily="2" charset="0"/>
              </a:rPr>
              <a:t>reëls</a:t>
            </a:r>
            <a:r>
              <a:rPr lang="en-ZA" sz="1400" b="1" dirty="0">
                <a:solidFill>
                  <a:srgbClr val="646B6B"/>
                </a:solidFill>
                <a:latin typeface="Helvetica" pitchFamily="2" charset="0"/>
              </a:rPr>
              <a:t>, </a:t>
            </a:r>
            <a:r>
              <a:rPr lang="en-ZA" sz="1400" b="1" dirty="0" err="1">
                <a:solidFill>
                  <a:srgbClr val="646B6B"/>
                </a:solidFill>
                <a:latin typeface="Helvetica" pitchFamily="2" charset="0"/>
              </a:rPr>
              <a:t>ens</a:t>
            </a:r>
            <a:r>
              <a:rPr lang="en-ZA" sz="1400" b="1" dirty="0">
                <a:solidFill>
                  <a:srgbClr val="646B6B"/>
                </a:solidFill>
                <a:latin typeface="Helvetica" pitchFamily="2" charset="0"/>
              </a:rPr>
              <a:t> </a:t>
            </a:r>
            <a:r>
              <a:rPr lang="en-ZA" sz="1400" b="1" dirty="0" err="1">
                <a:solidFill>
                  <a:srgbClr val="646B6B"/>
                </a:solidFill>
                <a:latin typeface="Helvetica" pitchFamily="2" charset="0"/>
              </a:rPr>
              <a:t>betref</a:t>
            </a:r>
            <a:r>
              <a:rPr lang="en-ZA" sz="1400" b="1" dirty="0">
                <a:solidFill>
                  <a:srgbClr val="646B6B"/>
                </a:solidFill>
                <a:latin typeface="Helvetica" pitchFamily="2" charset="0"/>
              </a:rPr>
              <a:t>)?”</a:t>
            </a:r>
          </a:p>
        </p:txBody>
      </p:sp>
      <p:pic>
        <p:nvPicPr>
          <p:cNvPr id="5" name="Picture 4">
            <a:extLst>
              <a:ext uri="{FF2B5EF4-FFF2-40B4-BE49-F238E27FC236}">
                <a16:creationId xmlns:a16="http://schemas.microsoft.com/office/drawing/2014/main" id="{6202A29A-4363-F864-FBB1-16A085FB01DF}"/>
              </a:ext>
            </a:extLst>
          </p:cNvPr>
          <p:cNvPicPr>
            <a:picLocks noChangeAspect="1"/>
          </p:cNvPicPr>
          <p:nvPr/>
        </p:nvPicPr>
        <p:blipFill>
          <a:blip r:embed="rId3"/>
          <a:stretch>
            <a:fillRect/>
          </a:stretch>
        </p:blipFill>
        <p:spPr>
          <a:xfrm>
            <a:off x="466487" y="1656870"/>
            <a:ext cx="5701704" cy="3707115"/>
          </a:xfrm>
          <a:prstGeom prst="rect">
            <a:avLst/>
          </a:prstGeom>
        </p:spPr>
      </p:pic>
      <p:pic>
        <p:nvPicPr>
          <p:cNvPr id="8" name="Picture 7">
            <a:extLst>
              <a:ext uri="{FF2B5EF4-FFF2-40B4-BE49-F238E27FC236}">
                <a16:creationId xmlns:a16="http://schemas.microsoft.com/office/drawing/2014/main" id="{5A04EF30-CD73-CC85-0A14-43E324A18E1C}"/>
              </a:ext>
            </a:extLst>
          </p:cNvPr>
          <p:cNvPicPr>
            <a:picLocks noChangeAspect="1"/>
          </p:cNvPicPr>
          <p:nvPr/>
        </p:nvPicPr>
        <p:blipFill>
          <a:blip r:embed="rId4"/>
          <a:stretch>
            <a:fillRect/>
          </a:stretch>
        </p:blipFill>
        <p:spPr>
          <a:xfrm>
            <a:off x="3644304" y="1862856"/>
            <a:ext cx="3482340" cy="236220"/>
          </a:xfrm>
          <a:prstGeom prst="rect">
            <a:avLst/>
          </a:prstGeom>
        </p:spPr>
      </p:pic>
      <p:pic>
        <p:nvPicPr>
          <p:cNvPr id="12" name="Picture 11">
            <a:extLst>
              <a:ext uri="{FF2B5EF4-FFF2-40B4-BE49-F238E27FC236}">
                <a16:creationId xmlns:a16="http://schemas.microsoft.com/office/drawing/2014/main" id="{9D8ACDD3-55AC-72DB-5826-B741CEF57BCE}"/>
              </a:ext>
            </a:extLst>
          </p:cNvPr>
          <p:cNvPicPr>
            <a:picLocks noChangeAspect="1"/>
          </p:cNvPicPr>
          <p:nvPr/>
        </p:nvPicPr>
        <p:blipFill>
          <a:blip r:embed="rId5"/>
          <a:stretch>
            <a:fillRect/>
          </a:stretch>
        </p:blipFill>
        <p:spPr>
          <a:xfrm>
            <a:off x="3642561" y="2395164"/>
            <a:ext cx="3444240" cy="228600"/>
          </a:xfrm>
          <a:prstGeom prst="rect">
            <a:avLst/>
          </a:prstGeom>
        </p:spPr>
      </p:pic>
      <p:pic>
        <p:nvPicPr>
          <p:cNvPr id="15" name="Picture 14">
            <a:extLst>
              <a:ext uri="{FF2B5EF4-FFF2-40B4-BE49-F238E27FC236}">
                <a16:creationId xmlns:a16="http://schemas.microsoft.com/office/drawing/2014/main" id="{7FD4A9ED-C201-1527-8FA6-28E589EDD3AD}"/>
              </a:ext>
            </a:extLst>
          </p:cNvPr>
          <p:cNvPicPr>
            <a:picLocks noChangeAspect="1"/>
          </p:cNvPicPr>
          <p:nvPr/>
        </p:nvPicPr>
        <p:blipFill>
          <a:blip r:embed="rId6"/>
          <a:stretch>
            <a:fillRect/>
          </a:stretch>
        </p:blipFill>
        <p:spPr>
          <a:xfrm>
            <a:off x="3651924" y="3007903"/>
            <a:ext cx="3474720" cy="243840"/>
          </a:xfrm>
          <a:prstGeom prst="rect">
            <a:avLst/>
          </a:prstGeom>
        </p:spPr>
      </p:pic>
      <p:pic>
        <p:nvPicPr>
          <p:cNvPr id="18" name="Picture 17">
            <a:extLst>
              <a:ext uri="{FF2B5EF4-FFF2-40B4-BE49-F238E27FC236}">
                <a16:creationId xmlns:a16="http://schemas.microsoft.com/office/drawing/2014/main" id="{A37FE1FC-E99D-A459-609C-B33D8DD0939B}"/>
              </a:ext>
            </a:extLst>
          </p:cNvPr>
          <p:cNvPicPr>
            <a:picLocks noChangeAspect="1"/>
          </p:cNvPicPr>
          <p:nvPr/>
        </p:nvPicPr>
        <p:blipFill>
          <a:blip r:embed="rId7"/>
          <a:stretch>
            <a:fillRect/>
          </a:stretch>
        </p:blipFill>
        <p:spPr>
          <a:xfrm>
            <a:off x="3651924" y="3551134"/>
            <a:ext cx="3482340" cy="236220"/>
          </a:xfrm>
          <a:prstGeom prst="rect">
            <a:avLst/>
          </a:prstGeom>
        </p:spPr>
      </p:pic>
      <p:pic>
        <p:nvPicPr>
          <p:cNvPr id="20" name="Picture 19">
            <a:extLst>
              <a:ext uri="{FF2B5EF4-FFF2-40B4-BE49-F238E27FC236}">
                <a16:creationId xmlns:a16="http://schemas.microsoft.com/office/drawing/2014/main" id="{507B779B-C54E-5EF3-E931-7DEB9B7FC91A}"/>
              </a:ext>
            </a:extLst>
          </p:cNvPr>
          <p:cNvPicPr>
            <a:picLocks noChangeAspect="1"/>
          </p:cNvPicPr>
          <p:nvPr/>
        </p:nvPicPr>
        <p:blipFill>
          <a:blip r:embed="rId8"/>
          <a:stretch>
            <a:fillRect/>
          </a:stretch>
        </p:blipFill>
        <p:spPr>
          <a:xfrm>
            <a:off x="3642561" y="4124249"/>
            <a:ext cx="3474720" cy="175260"/>
          </a:xfrm>
          <a:prstGeom prst="rect">
            <a:avLst/>
          </a:prstGeom>
        </p:spPr>
      </p:pic>
      <p:pic>
        <p:nvPicPr>
          <p:cNvPr id="24" name="Picture 23">
            <a:extLst>
              <a:ext uri="{FF2B5EF4-FFF2-40B4-BE49-F238E27FC236}">
                <a16:creationId xmlns:a16="http://schemas.microsoft.com/office/drawing/2014/main" id="{A13C6578-A94D-12E2-4905-9BAE576864A3}"/>
              </a:ext>
            </a:extLst>
          </p:cNvPr>
          <p:cNvPicPr>
            <a:picLocks noChangeAspect="1"/>
          </p:cNvPicPr>
          <p:nvPr/>
        </p:nvPicPr>
        <p:blipFill>
          <a:blip r:embed="rId9"/>
          <a:stretch>
            <a:fillRect/>
          </a:stretch>
        </p:blipFill>
        <p:spPr>
          <a:xfrm>
            <a:off x="7316797" y="1881922"/>
            <a:ext cx="586740" cy="205740"/>
          </a:xfrm>
          <a:prstGeom prst="rect">
            <a:avLst/>
          </a:prstGeom>
        </p:spPr>
      </p:pic>
      <p:pic>
        <p:nvPicPr>
          <p:cNvPr id="26" name="Picture 25">
            <a:extLst>
              <a:ext uri="{FF2B5EF4-FFF2-40B4-BE49-F238E27FC236}">
                <a16:creationId xmlns:a16="http://schemas.microsoft.com/office/drawing/2014/main" id="{71933946-A252-97CE-1F6D-C9A273AD7B14}"/>
              </a:ext>
            </a:extLst>
          </p:cNvPr>
          <p:cNvPicPr>
            <a:picLocks noChangeAspect="1"/>
          </p:cNvPicPr>
          <p:nvPr/>
        </p:nvPicPr>
        <p:blipFill>
          <a:blip r:embed="rId10"/>
          <a:stretch>
            <a:fillRect/>
          </a:stretch>
        </p:blipFill>
        <p:spPr>
          <a:xfrm>
            <a:off x="7326815" y="2377317"/>
            <a:ext cx="576722" cy="284411"/>
          </a:xfrm>
          <a:prstGeom prst="rect">
            <a:avLst/>
          </a:prstGeom>
        </p:spPr>
      </p:pic>
      <p:pic>
        <p:nvPicPr>
          <p:cNvPr id="28" name="Picture 27">
            <a:extLst>
              <a:ext uri="{FF2B5EF4-FFF2-40B4-BE49-F238E27FC236}">
                <a16:creationId xmlns:a16="http://schemas.microsoft.com/office/drawing/2014/main" id="{4F91D36C-A6CF-5A68-DAE7-C08BC36A71BC}"/>
              </a:ext>
            </a:extLst>
          </p:cNvPr>
          <p:cNvPicPr>
            <a:picLocks noChangeAspect="1"/>
          </p:cNvPicPr>
          <p:nvPr/>
        </p:nvPicPr>
        <p:blipFill>
          <a:blip r:embed="rId11"/>
          <a:stretch>
            <a:fillRect/>
          </a:stretch>
        </p:blipFill>
        <p:spPr>
          <a:xfrm>
            <a:off x="7276299" y="3019768"/>
            <a:ext cx="594360" cy="228600"/>
          </a:xfrm>
          <a:prstGeom prst="rect">
            <a:avLst/>
          </a:prstGeom>
        </p:spPr>
      </p:pic>
      <p:pic>
        <p:nvPicPr>
          <p:cNvPr id="30" name="Picture 29">
            <a:extLst>
              <a:ext uri="{FF2B5EF4-FFF2-40B4-BE49-F238E27FC236}">
                <a16:creationId xmlns:a16="http://schemas.microsoft.com/office/drawing/2014/main" id="{AF34F771-EE96-FE32-E8C8-6508C60EDEA9}"/>
              </a:ext>
            </a:extLst>
          </p:cNvPr>
          <p:cNvPicPr>
            <a:picLocks noChangeAspect="1"/>
          </p:cNvPicPr>
          <p:nvPr/>
        </p:nvPicPr>
        <p:blipFill>
          <a:blip r:embed="rId12"/>
          <a:stretch>
            <a:fillRect/>
          </a:stretch>
        </p:blipFill>
        <p:spPr>
          <a:xfrm>
            <a:off x="7268679" y="3612059"/>
            <a:ext cx="579120" cy="205740"/>
          </a:xfrm>
          <a:prstGeom prst="rect">
            <a:avLst/>
          </a:prstGeom>
        </p:spPr>
      </p:pic>
      <p:pic>
        <p:nvPicPr>
          <p:cNvPr id="34" name="Picture 33">
            <a:extLst>
              <a:ext uri="{FF2B5EF4-FFF2-40B4-BE49-F238E27FC236}">
                <a16:creationId xmlns:a16="http://schemas.microsoft.com/office/drawing/2014/main" id="{FC8E784A-EB46-479F-0323-966723B23908}"/>
              </a:ext>
            </a:extLst>
          </p:cNvPr>
          <p:cNvPicPr>
            <a:picLocks noChangeAspect="1"/>
          </p:cNvPicPr>
          <p:nvPr/>
        </p:nvPicPr>
        <p:blipFill>
          <a:blip r:embed="rId13"/>
          <a:stretch>
            <a:fillRect/>
          </a:stretch>
        </p:blipFill>
        <p:spPr>
          <a:xfrm>
            <a:off x="7268679" y="4120586"/>
            <a:ext cx="548640" cy="243840"/>
          </a:xfrm>
          <a:prstGeom prst="rect">
            <a:avLst/>
          </a:prstGeom>
        </p:spPr>
      </p:pic>
      <p:pic>
        <p:nvPicPr>
          <p:cNvPr id="36" name="Picture 35">
            <a:extLst>
              <a:ext uri="{FF2B5EF4-FFF2-40B4-BE49-F238E27FC236}">
                <a16:creationId xmlns:a16="http://schemas.microsoft.com/office/drawing/2014/main" id="{55B55037-EEEE-2751-0CCC-A586C2CAE95A}"/>
              </a:ext>
            </a:extLst>
          </p:cNvPr>
          <p:cNvPicPr>
            <a:picLocks noChangeAspect="1"/>
          </p:cNvPicPr>
          <p:nvPr/>
        </p:nvPicPr>
        <p:blipFill>
          <a:blip r:embed="rId14"/>
          <a:stretch>
            <a:fillRect/>
          </a:stretch>
        </p:blipFill>
        <p:spPr>
          <a:xfrm>
            <a:off x="7276973" y="4693587"/>
            <a:ext cx="586740" cy="243840"/>
          </a:xfrm>
          <a:prstGeom prst="rect">
            <a:avLst/>
          </a:prstGeom>
        </p:spPr>
      </p:pic>
      <p:pic>
        <p:nvPicPr>
          <p:cNvPr id="38" name="Picture 37">
            <a:extLst>
              <a:ext uri="{FF2B5EF4-FFF2-40B4-BE49-F238E27FC236}">
                <a16:creationId xmlns:a16="http://schemas.microsoft.com/office/drawing/2014/main" id="{C72F9A3B-FB07-DC9C-A2F2-A5982067B077}"/>
              </a:ext>
            </a:extLst>
          </p:cNvPr>
          <p:cNvPicPr>
            <a:picLocks noChangeAspect="1"/>
          </p:cNvPicPr>
          <p:nvPr/>
        </p:nvPicPr>
        <p:blipFill>
          <a:blip r:embed="rId15"/>
          <a:stretch>
            <a:fillRect/>
          </a:stretch>
        </p:blipFill>
        <p:spPr>
          <a:xfrm>
            <a:off x="3642561" y="4680794"/>
            <a:ext cx="784860" cy="266700"/>
          </a:xfrm>
          <a:prstGeom prst="rect">
            <a:avLst/>
          </a:prstGeom>
        </p:spPr>
      </p:pic>
      <p:sp>
        <p:nvSpPr>
          <p:cNvPr id="39" name="TextBox 38">
            <a:extLst>
              <a:ext uri="{FF2B5EF4-FFF2-40B4-BE49-F238E27FC236}">
                <a16:creationId xmlns:a16="http://schemas.microsoft.com/office/drawing/2014/main" id="{6D34FFAE-C65F-30AC-6967-9D92279C86FC}"/>
              </a:ext>
            </a:extLst>
          </p:cNvPr>
          <p:cNvSpPr txBox="1"/>
          <p:nvPr/>
        </p:nvSpPr>
        <p:spPr>
          <a:xfrm>
            <a:off x="466487" y="5415510"/>
            <a:ext cx="11152999" cy="698717"/>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Mans </a:t>
            </a:r>
            <a:r>
              <a:rPr lang="en-ZA" sz="1400" dirty="0" err="1">
                <a:solidFill>
                  <a:srgbClr val="646B6B"/>
                </a:solidFill>
                <a:latin typeface="Helvetica" pitchFamily="2" charset="0"/>
              </a:rPr>
              <a:t>en</a:t>
            </a:r>
            <a:r>
              <a:rPr lang="en-ZA" sz="1400" dirty="0">
                <a:solidFill>
                  <a:srgbClr val="646B6B"/>
                </a:solidFill>
                <a:latin typeface="Helvetica" pitchFamily="2" charset="0"/>
              </a:rPr>
              <a:t> </a:t>
            </a:r>
            <a:r>
              <a:rPr lang="en-ZA" sz="1400" dirty="0" err="1">
                <a:solidFill>
                  <a:srgbClr val="646B6B"/>
                </a:solidFill>
                <a:latin typeface="Helvetica" pitchFamily="2" charset="0"/>
              </a:rPr>
              <a:t>Vrouens</a:t>
            </a:r>
            <a:r>
              <a:rPr lang="en-ZA" sz="1400" dirty="0">
                <a:solidFill>
                  <a:srgbClr val="646B6B"/>
                </a:solidFill>
                <a:latin typeface="Helvetica" pitchFamily="2" charset="0"/>
              </a:rPr>
              <a:t> </a:t>
            </a:r>
            <a:r>
              <a:rPr lang="en-ZA" sz="1400" dirty="0" err="1">
                <a:solidFill>
                  <a:srgbClr val="646B6B"/>
                </a:solidFill>
                <a:latin typeface="Helvetica" pitchFamily="2" charset="0"/>
              </a:rPr>
              <a:t>voel</a:t>
            </a:r>
            <a:r>
              <a:rPr lang="en-ZA" sz="1400" dirty="0">
                <a:solidFill>
                  <a:srgbClr val="646B6B"/>
                </a:solidFill>
                <a:latin typeface="Helvetica" pitchFamily="2" charset="0"/>
              </a:rPr>
              <a:t> </a:t>
            </a:r>
            <a:r>
              <a:rPr lang="en-ZA" sz="1400" dirty="0" err="1">
                <a:solidFill>
                  <a:srgbClr val="646B6B"/>
                </a:solidFill>
                <a:latin typeface="Helvetica" pitchFamily="2" charset="0"/>
              </a:rPr>
              <a:t>grotendeels</a:t>
            </a:r>
            <a:r>
              <a:rPr lang="en-ZA" sz="1400" dirty="0">
                <a:solidFill>
                  <a:srgbClr val="646B6B"/>
                </a:solidFill>
                <a:latin typeface="Helvetica" pitchFamily="2" charset="0"/>
              </a:rPr>
              <a:t> </a:t>
            </a:r>
            <a:r>
              <a:rPr lang="en-ZA" sz="1400" dirty="0" err="1">
                <a:solidFill>
                  <a:srgbClr val="646B6B"/>
                </a:solidFill>
                <a:latin typeface="Helvetica" pitchFamily="2" charset="0"/>
              </a:rPr>
              <a:t>dieselfde</a:t>
            </a:r>
            <a:r>
              <a:rPr lang="en-ZA" sz="1400" dirty="0">
                <a:solidFill>
                  <a:srgbClr val="646B6B"/>
                </a:solidFill>
                <a:latin typeface="Helvetica" pitchFamily="2" charset="0"/>
              </a:rPr>
              <a:t>, maar mans </a:t>
            </a:r>
            <a:r>
              <a:rPr lang="en-ZA" sz="1400" dirty="0" err="1">
                <a:solidFill>
                  <a:srgbClr val="646B6B"/>
                </a:solidFill>
                <a:latin typeface="Helvetica" pitchFamily="2" charset="0"/>
              </a:rPr>
              <a:t>verkies</a:t>
            </a:r>
            <a:r>
              <a:rPr lang="en-ZA" sz="1400" dirty="0">
                <a:solidFill>
                  <a:srgbClr val="646B6B"/>
                </a:solidFill>
                <a:latin typeface="Helvetica" pitchFamily="2" charset="0"/>
              </a:rPr>
              <a:t> </a:t>
            </a:r>
            <a:r>
              <a:rPr lang="en-ZA" sz="1400" dirty="0" err="1">
                <a:solidFill>
                  <a:srgbClr val="646B6B"/>
                </a:solidFill>
                <a:latin typeface="Helvetica" pitchFamily="2" charset="0"/>
              </a:rPr>
              <a:t>bietjie</a:t>
            </a:r>
            <a:r>
              <a:rPr lang="en-ZA" sz="1400" dirty="0">
                <a:solidFill>
                  <a:srgbClr val="646B6B"/>
                </a:solidFill>
                <a:latin typeface="Helvetica" pitchFamily="2" charset="0"/>
              </a:rPr>
              <a:t> </a:t>
            </a:r>
            <a:r>
              <a:rPr lang="en-ZA" sz="1400" dirty="0" err="1">
                <a:solidFill>
                  <a:srgbClr val="646B6B"/>
                </a:solidFill>
                <a:latin typeface="Helvetica" pitchFamily="2" charset="0"/>
              </a:rPr>
              <a:t>strenger</a:t>
            </a:r>
            <a:r>
              <a:rPr lang="en-ZA" sz="1400" dirty="0">
                <a:solidFill>
                  <a:srgbClr val="646B6B"/>
                </a:solidFill>
                <a:latin typeface="Helvetica" pitchFamily="2" charset="0"/>
              </a:rPr>
              <a:t> </a:t>
            </a:r>
            <a:r>
              <a:rPr lang="en-ZA" sz="1400" dirty="0" err="1">
                <a:solidFill>
                  <a:srgbClr val="646B6B"/>
                </a:solidFill>
                <a:latin typeface="Helvetica" pitchFamily="2" charset="0"/>
              </a:rPr>
              <a:t>beheer</a:t>
            </a:r>
            <a:r>
              <a:rPr lang="en-ZA" sz="1400" dirty="0">
                <a:solidFill>
                  <a:srgbClr val="646B6B"/>
                </a:solidFill>
                <a:latin typeface="Helvetica" pitchFamily="2" charset="0"/>
              </a:rPr>
              <a:t>.</a:t>
            </a:r>
          </a:p>
          <a:p>
            <a:pPr marL="285750" indent="-285750">
              <a:lnSpc>
                <a:spcPct val="150000"/>
              </a:lnSpc>
              <a:buFont typeface="Arial" panose="020B0604020202020204" pitchFamily="34" charset="0"/>
              <a:buChar char="•"/>
            </a:pPr>
            <a:r>
              <a:rPr lang="en-ZA" sz="1400" dirty="0" err="1">
                <a:solidFill>
                  <a:srgbClr val="646B6B"/>
                </a:solidFill>
                <a:latin typeface="Helvetica" pitchFamily="2" charset="0"/>
              </a:rPr>
              <a:t>Jongmense</a:t>
            </a:r>
            <a:r>
              <a:rPr lang="en-ZA" sz="1400" dirty="0">
                <a:solidFill>
                  <a:srgbClr val="646B6B"/>
                </a:solidFill>
                <a:latin typeface="Helvetica" pitchFamily="2" charset="0"/>
              </a:rPr>
              <a:t> </a:t>
            </a:r>
            <a:r>
              <a:rPr lang="en-ZA" sz="1400" dirty="0" err="1">
                <a:solidFill>
                  <a:srgbClr val="646B6B"/>
                </a:solidFill>
                <a:latin typeface="Helvetica" pitchFamily="2" charset="0"/>
              </a:rPr>
              <a:t>verkies</a:t>
            </a:r>
            <a:r>
              <a:rPr lang="en-ZA" sz="1400" dirty="0">
                <a:solidFill>
                  <a:srgbClr val="646B6B"/>
                </a:solidFill>
                <a:latin typeface="Helvetica" pitchFamily="2" charset="0"/>
              </a:rPr>
              <a:t> </a:t>
            </a:r>
            <a:r>
              <a:rPr lang="en-ZA" sz="1400" dirty="0" err="1">
                <a:solidFill>
                  <a:srgbClr val="646B6B"/>
                </a:solidFill>
                <a:latin typeface="Helvetica" pitchFamily="2" charset="0"/>
              </a:rPr>
              <a:t>baie</a:t>
            </a:r>
            <a:r>
              <a:rPr lang="en-ZA" sz="1400" dirty="0">
                <a:solidFill>
                  <a:srgbClr val="646B6B"/>
                </a:solidFill>
                <a:latin typeface="Helvetica" pitchFamily="2" charset="0"/>
              </a:rPr>
              <a:t> </a:t>
            </a:r>
            <a:r>
              <a:rPr lang="en-ZA" sz="1400" dirty="0" err="1">
                <a:solidFill>
                  <a:srgbClr val="646B6B"/>
                </a:solidFill>
                <a:latin typeface="Helvetica" pitchFamily="2" charset="0"/>
              </a:rPr>
              <a:t>strenger</a:t>
            </a:r>
            <a:r>
              <a:rPr lang="en-ZA" sz="1400" dirty="0">
                <a:solidFill>
                  <a:srgbClr val="646B6B"/>
                </a:solidFill>
                <a:latin typeface="Helvetica" pitchFamily="2" charset="0"/>
              </a:rPr>
              <a:t> </a:t>
            </a:r>
            <a:r>
              <a:rPr lang="en-ZA" sz="1400" dirty="0" err="1">
                <a:solidFill>
                  <a:srgbClr val="646B6B"/>
                </a:solidFill>
                <a:latin typeface="Helvetica" pitchFamily="2" charset="0"/>
              </a:rPr>
              <a:t>beheer</a:t>
            </a:r>
            <a:r>
              <a:rPr lang="en-ZA" sz="1400" dirty="0">
                <a:solidFill>
                  <a:srgbClr val="646B6B"/>
                </a:solidFill>
                <a:latin typeface="Helvetica" pitchFamily="2" charset="0"/>
              </a:rPr>
              <a:t> as </a:t>
            </a:r>
            <a:r>
              <a:rPr lang="en-ZA" sz="1400" dirty="0" err="1">
                <a:solidFill>
                  <a:srgbClr val="646B6B"/>
                </a:solidFill>
                <a:latin typeface="Helvetica" pitchFamily="2" charset="0"/>
              </a:rPr>
              <a:t>ouer</a:t>
            </a:r>
            <a:r>
              <a:rPr lang="en-ZA" sz="1400" dirty="0">
                <a:solidFill>
                  <a:srgbClr val="646B6B"/>
                </a:solidFill>
                <a:latin typeface="Helvetica" pitchFamily="2" charset="0"/>
              </a:rPr>
              <a:t> </a:t>
            </a:r>
            <a:r>
              <a:rPr lang="en-ZA" sz="1400" dirty="0" err="1">
                <a:solidFill>
                  <a:srgbClr val="646B6B"/>
                </a:solidFill>
                <a:latin typeface="Helvetica" pitchFamily="2" charset="0"/>
              </a:rPr>
              <a:t>mense</a:t>
            </a:r>
            <a:r>
              <a:rPr lang="en-ZA" sz="1400" b="1" dirty="0">
                <a:solidFill>
                  <a:srgbClr val="646B6B"/>
                </a:solidFill>
                <a:latin typeface="Helvetica" pitchFamily="2" charset="0"/>
              </a:rPr>
              <a:t>.</a:t>
            </a:r>
            <a:endParaRPr lang="en-ZA" sz="1400" dirty="0">
              <a:solidFill>
                <a:srgbClr val="646B6B"/>
              </a:solidFill>
              <a:latin typeface="Helvetica" pitchFamily="2" charset="0"/>
            </a:endParaRPr>
          </a:p>
        </p:txBody>
      </p:sp>
    </p:spTree>
    <p:extLst>
      <p:ext uri="{BB962C8B-B14F-4D97-AF65-F5344CB8AC3E}">
        <p14:creationId xmlns:p14="http://schemas.microsoft.com/office/powerpoint/2010/main" val="1221325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ECFD29-00C2-7FF5-CB6F-1785835FA880}"/>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7A82973A-7D8B-7296-4361-5AC8505AA2F0}"/>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FC1E3E5D-3FBA-DC5D-A07E-AE71D801730A}"/>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52</a:t>
            </a:r>
          </a:p>
        </p:txBody>
      </p:sp>
      <p:cxnSp>
        <p:nvCxnSpPr>
          <p:cNvPr id="13" name="Straight Connector 12">
            <a:extLst>
              <a:ext uri="{FF2B5EF4-FFF2-40B4-BE49-F238E27FC236}">
                <a16:creationId xmlns:a16="http://schemas.microsoft.com/office/drawing/2014/main" id="{3B45704F-0867-C3AC-7BDB-E75A92E59BFB}"/>
              </a:ext>
            </a:extLst>
          </p:cNvPr>
          <p:cNvCxnSpPr/>
          <p:nvPr/>
        </p:nvCxnSpPr>
        <p:spPr>
          <a:xfrm>
            <a:off x="370408" y="9823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AD3E170D-0DF8-4018-BC6D-0B85A5A787C2}"/>
              </a:ext>
            </a:extLst>
          </p:cNvPr>
          <p:cNvSpPr txBox="1"/>
          <p:nvPr/>
        </p:nvSpPr>
        <p:spPr>
          <a:xfrm>
            <a:off x="370408" y="972382"/>
            <a:ext cx="10453587" cy="1068049"/>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400" b="1" dirty="0">
                <a:solidFill>
                  <a:srgbClr val="646B6B"/>
                </a:solidFill>
                <a:latin typeface="Helvetica" pitchFamily="2" charset="0"/>
              </a:rPr>
              <a:t>OPSOMMEND, hoe suksesvol dink jy is die </a:t>
            </a:r>
            <a:r>
              <a:rPr lang="nl-NL" sz="1600" b="1" dirty="0">
                <a:solidFill>
                  <a:srgbClr val="F7961B"/>
                </a:solidFill>
                <a:latin typeface="Helvetica" pitchFamily="2" charset="0"/>
              </a:rPr>
              <a:t>afdeling Beplanning en Grondgebruik </a:t>
            </a:r>
            <a:r>
              <a:rPr lang="nl-NL" sz="1400" b="1" dirty="0">
                <a:solidFill>
                  <a:srgbClr val="646B6B"/>
                </a:solidFill>
                <a:latin typeface="Helvetica" pitchFamily="2" charset="0"/>
              </a:rPr>
              <a:t>(onder bestuur van Cobus Pretorius) in geheel?                                                                                                                                                                           1 = Uiters onsuksesvol. Hulle doen baie slegte werk.              10 = Uiters suksesvol. Hulle doen onverbeterlike werk.</a:t>
            </a:r>
            <a:r>
              <a:rPr lang="en-ZA" sz="1400" b="1" dirty="0">
                <a:solidFill>
                  <a:srgbClr val="646B6B"/>
                </a:solidFill>
                <a:latin typeface="Helvetica" pitchFamily="2" charset="0"/>
              </a:rPr>
              <a:t>”</a:t>
            </a:r>
          </a:p>
        </p:txBody>
      </p:sp>
      <p:sp>
        <p:nvSpPr>
          <p:cNvPr id="2" name="TextBox 1">
            <a:extLst>
              <a:ext uri="{FF2B5EF4-FFF2-40B4-BE49-F238E27FC236}">
                <a16:creationId xmlns:a16="http://schemas.microsoft.com/office/drawing/2014/main" id="{68E5AC9C-8F96-4C9A-D0E2-893C9CE503E0}"/>
              </a:ext>
            </a:extLst>
          </p:cNvPr>
          <p:cNvSpPr txBox="1"/>
          <p:nvPr/>
        </p:nvSpPr>
        <p:spPr>
          <a:xfrm>
            <a:off x="4557757" y="2400147"/>
            <a:ext cx="2734727" cy="1021883"/>
          </a:xfrm>
          <a:prstGeom prst="rect">
            <a:avLst/>
          </a:prstGeom>
          <a:noFill/>
        </p:spPr>
        <p:txBody>
          <a:bodyPr wrap="square">
            <a:spAutoFit/>
          </a:bodyPr>
          <a:lstStyle/>
          <a:p>
            <a:pPr>
              <a:lnSpc>
                <a:spcPct val="150000"/>
              </a:lnSpc>
            </a:pPr>
            <a:r>
              <a:rPr lang="en-ZA" sz="1400" b="1" dirty="0" err="1">
                <a:solidFill>
                  <a:srgbClr val="646B6B"/>
                </a:solidFill>
                <a:latin typeface="Helvetica" pitchFamily="2" charset="0"/>
              </a:rPr>
              <a:t>Opsommend</a:t>
            </a:r>
            <a:r>
              <a:rPr lang="en-ZA" sz="1400" b="1" dirty="0">
                <a:solidFill>
                  <a:srgbClr val="646B6B"/>
                </a:solidFill>
                <a:latin typeface="Helvetica" pitchFamily="2" charset="0"/>
              </a:rPr>
              <a:t> vir hele </a:t>
            </a:r>
            <a:r>
              <a:rPr lang="en-ZA" sz="1400" b="1" dirty="0" err="1">
                <a:solidFill>
                  <a:srgbClr val="646B6B"/>
                </a:solidFill>
                <a:latin typeface="Helvetica" pitchFamily="2" charset="0"/>
              </a:rPr>
              <a:t>afdeling</a:t>
            </a:r>
            <a:r>
              <a:rPr lang="en-ZA" sz="1400" b="1" dirty="0">
                <a:solidFill>
                  <a:srgbClr val="646B6B"/>
                </a:solidFill>
                <a:latin typeface="Helvetica" pitchFamily="2" charset="0"/>
              </a:rPr>
              <a:t>:</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2025 was 7.0</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2026 is 7.2</a:t>
            </a:r>
          </a:p>
        </p:txBody>
      </p:sp>
      <p:pic>
        <p:nvPicPr>
          <p:cNvPr id="7" name="Picture 6">
            <a:extLst>
              <a:ext uri="{FF2B5EF4-FFF2-40B4-BE49-F238E27FC236}">
                <a16:creationId xmlns:a16="http://schemas.microsoft.com/office/drawing/2014/main" id="{0100EF66-6DB8-63C3-4D3C-131C533BDD50}"/>
              </a:ext>
            </a:extLst>
          </p:cNvPr>
          <p:cNvPicPr>
            <a:picLocks noChangeAspect="1"/>
          </p:cNvPicPr>
          <p:nvPr/>
        </p:nvPicPr>
        <p:blipFill>
          <a:blip r:embed="rId3"/>
          <a:stretch>
            <a:fillRect/>
          </a:stretch>
        </p:blipFill>
        <p:spPr>
          <a:xfrm>
            <a:off x="4308784" y="3435971"/>
            <a:ext cx="6570121" cy="2239615"/>
          </a:xfrm>
          <a:prstGeom prst="rect">
            <a:avLst/>
          </a:prstGeom>
        </p:spPr>
      </p:pic>
      <p:pic>
        <p:nvPicPr>
          <p:cNvPr id="4" name="Picture 3">
            <a:extLst>
              <a:ext uri="{FF2B5EF4-FFF2-40B4-BE49-F238E27FC236}">
                <a16:creationId xmlns:a16="http://schemas.microsoft.com/office/drawing/2014/main" id="{B4042840-1101-6119-7B5C-5A42A7D15958}"/>
              </a:ext>
            </a:extLst>
          </p:cNvPr>
          <p:cNvPicPr>
            <a:picLocks noChangeAspect="1"/>
          </p:cNvPicPr>
          <p:nvPr/>
        </p:nvPicPr>
        <p:blipFill>
          <a:blip r:embed="rId4"/>
          <a:stretch>
            <a:fillRect/>
          </a:stretch>
        </p:blipFill>
        <p:spPr>
          <a:xfrm>
            <a:off x="377657" y="2375413"/>
            <a:ext cx="4180100" cy="1258919"/>
          </a:xfrm>
          <a:prstGeom prst="rect">
            <a:avLst/>
          </a:prstGeom>
        </p:spPr>
      </p:pic>
    </p:spTree>
    <p:extLst>
      <p:ext uri="{BB962C8B-B14F-4D97-AF65-F5344CB8AC3E}">
        <p14:creationId xmlns:p14="http://schemas.microsoft.com/office/powerpoint/2010/main" val="4137166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AB13D7-02AC-D9D2-61EF-8821F62FD8F6}"/>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58E6413F-7254-D5B5-FC70-513654A08E21}"/>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440BBDEA-1127-1C03-73B6-851C647CB501}"/>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54</a:t>
            </a:r>
          </a:p>
        </p:txBody>
      </p:sp>
      <p:cxnSp>
        <p:nvCxnSpPr>
          <p:cNvPr id="13" name="Straight Connector 12">
            <a:extLst>
              <a:ext uri="{FF2B5EF4-FFF2-40B4-BE49-F238E27FC236}">
                <a16:creationId xmlns:a16="http://schemas.microsoft.com/office/drawing/2014/main" id="{9EFF3595-D7F6-0095-0CA4-A48F4BCE0422}"/>
              </a:ext>
            </a:extLst>
          </p:cNvPr>
          <p:cNvCxnSpPr/>
          <p:nvPr/>
        </p:nvCxnSpPr>
        <p:spPr>
          <a:xfrm>
            <a:off x="370408" y="9823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5F91805B-1C62-552C-A676-4759C152E9E7}"/>
              </a:ext>
            </a:extLst>
          </p:cNvPr>
          <p:cNvSpPr txBox="1"/>
          <p:nvPr/>
        </p:nvSpPr>
        <p:spPr>
          <a:xfrm>
            <a:off x="370408" y="972382"/>
            <a:ext cx="10453587" cy="1068049"/>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400" b="1" dirty="0">
                <a:solidFill>
                  <a:srgbClr val="646B6B"/>
                </a:solidFill>
                <a:latin typeface="Helvetica" pitchFamily="2" charset="0"/>
              </a:rPr>
              <a:t>Hoe suksesvol dink jy is die </a:t>
            </a:r>
            <a:r>
              <a:rPr lang="nl-NL" sz="1600" b="1" dirty="0">
                <a:solidFill>
                  <a:srgbClr val="F7961B"/>
                </a:solidFill>
                <a:latin typeface="Helvetica" pitchFamily="2" charset="0"/>
              </a:rPr>
              <a:t>afdeling Verblyfreg </a:t>
            </a:r>
            <a:r>
              <a:rPr lang="nl-NL" sz="1400" b="1" dirty="0">
                <a:solidFill>
                  <a:srgbClr val="646B6B"/>
                </a:solidFill>
                <a:latin typeface="Helvetica" pitchFamily="2" charset="0"/>
              </a:rPr>
              <a:t>(onder bestuur van Jan van Zyl) daarin om aansoeke om verblyfreg te koördineer en in oorweging te neem (volgens die voorskrifte van die Verblyfregbeleid)?                                                          1 = Uiters onsuksesvol. Hulle doen baie slegte werk.      10 = Uiters suksesvol. Hulle doen onverbeterlike werk.</a:t>
            </a:r>
            <a:r>
              <a:rPr lang="en-ZA" sz="1400" b="1" dirty="0">
                <a:solidFill>
                  <a:srgbClr val="646B6B"/>
                </a:solidFill>
                <a:latin typeface="Helvetica" pitchFamily="2" charset="0"/>
              </a:rPr>
              <a:t>”</a:t>
            </a:r>
          </a:p>
        </p:txBody>
      </p:sp>
      <p:sp>
        <p:nvSpPr>
          <p:cNvPr id="2" name="TextBox 1">
            <a:extLst>
              <a:ext uri="{FF2B5EF4-FFF2-40B4-BE49-F238E27FC236}">
                <a16:creationId xmlns:a16="http://schemas.microsoft.com/office/drawing/2014/main" id="{7B838617-7976-15AC-F6DE-18AAE9CE2486}"/>
              </a:ext>
            </a:extLst>
          </p:cNvPr>
          <p:cNvSpPr txBox="1"/>
          <p:nvPr/>
        </p:nvSpPr>
        <p:spPr>
          <a:xfrm>
            <a:off x="370408" y="2204176"/>
            <a:ext cx="2734727" cy="698717"/>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2025 was 6.7</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2026 is 7.1</a:t>
            </a:r>
          </a:p>
        </p:txBody>
      </p:sp>
      <p:pic>
        <p:nvPicPr>
          <p:cNvPr id="5" name="Picture 4">
            <a:extLst>
              <a:ext uri="{FF2B5EF4-FFF2-40B4-BE49-F238E27FC236}">
                <a16:creationId xmlns:a16="http://schemas.microsoft.com/office/drawing/2014/main" id="{2165763C-4D6F-9B09-5266-9F206520E394}"/>
              </a:ext>
            </a:extLst>
          </p:cNvPr>
          <p:cNvPicPr>
            <a:picLocks noChangeAspect="1"/>
          </p:cNvPicPr>
          <p:nvPr/>
        </p:nvPicPr>
        <p:blipFill>
          <a:blip r:embed="rId3"/>
          <a:stretch>
            <a:fillRect/>
          </a:stretch>
        </p:blipFill>
        <p:spPr>
          <a:xfrm>
            <a:off x="2116193" y="2222918"/>
            <a:ext cx="7959613" cy="2702273"/>
          </a:xfrm>
          <a:prstGeom prst="rect">
            <a:avLst/>
          </a:prstGeom>
        </p:spPr>
      </p:pic>
      <p:sp>
        <p:nvSpPr>
          <p:cNvPr id="6" name="TextBox 5">
            <a:extLst>
              <a:ext uri="{FF2B5EF4-FFF2-40B4-BE49-F238E27FC236}">
                <a16:creationId xmlns:a16="http://schemas.microsoft.com/office/drawing/2014/main" id="{FDAEBBA5-B7EF-B785-C722-5380CAC79C41}"/>
              </a:ext>
            </a:extLst>
          </p:cNvPr>
          <p:cNvSpPr txBox="1"/>
          <p:nvPr/>
        </p:nvSpPr>
        <p:spPr>
          <a:xfrm>
            <a:off x="470052" y="5064154"/>
            <a:ext cx="10660064" cy="698717"/>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ZA" sz="1400" b="1" dirty="0" err="1">
                <a:solidFill>
                  <a:srgbClr val="646B6B"/>
                </a:solidFill>
                <a:latin typeface="Helvetica" pitchFamily="2" charset="0"/>
              </a:rPr>
              <a:t>Tydperk</a:t>
            </a:r>
            <a:r>
              <a:rPr lang="en-ZA" sz="1400" b="1" dirty="0">
                <a:solidFill>
                  <a:srgbClr val="646B6B"/>
                </a:solidFill>
                <a:latin typeface="Helvetica" pitchFamily="2" charset="0"/>
              </a:rPr>
              <a:t> in Orania</a:t>
            </a:r>
            <a:r>
              <a:rPr lang="en-ZA" sz="1400" dirty="0">
                <a:solidFill>
                  <a:srgbClr val="646B6B"/>
                </a:solidFill>
                <a:latin typeface="Helvetica" pitchFamily="2" charset="0"/>
              </a:rPr>
              <a:t>:</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0 -1 </a:t>
            </a:r>
            <a:r>
              <a:rPr lang="en-ZA" sz="1400" dirty="0" err="1">
                <a:solidFill>
                  <a:srgbClr val="646B6B"/>
                </a:solidFill>
                <a:latin typeface="Helvetica" pitchFamily="2" charset="0"/>
              </a:rPr>
              <a:t>jaar</a:t>
            </a:r>
            <a:r>
              <a:rPr lang="en-ZA" sz="1400" dirty="0">
                <a:solidFill>
                  <a:srgbClr val="646B6B"/>
                </a:solidFill>
                <a:latin typeface="Helvetica" pitchFamily="2" charset="0"/>
              </a:rPr>
              <a:t> = 8.1          1 – 5 </a:t>
            </a:r>
            <a:r>
              <a:rPr lang="en-ZA" sz="1400" dirty="0" err="1">
                <a:solidFill>
                  <a:srgbClr val="646B6B"/>
                </a:solidFill>
                <a:latin typeface="Helvetica" pitchFamily="2" charset="0"/>
              </a:rPr>
              <a:t>jaar</a:t>
            </a:r>
            <a:r>
              <a:rPr lang="en-ZA" sz="1400" dirty="0">
                <a:solidFill>
                  <a:srgbClr val="646B6B"/>
                </a:solidFill>
                <a:latin typeface="Helvetica" pitchFamily="2" charset="0"/>
              </a:rPr>
              <a:t> = 7.5          5 – 10 </a:t>
            </a:r>
            <a:r>
              <a:rPr lang="en-ZA" sz="1400" dirty="0" err="1">
                <a:solidFill>
                  <a:srgbClr val="646B6B"/>
                </a:solidFill>
                <a:latin typeface="Helvetica" pitchFamily="2" charset="0"/>
              </a:rPr>
              <a:t>jaar</a:t>
            </a:r>
            <a:r>
              <a:rPr lang="en-ZA" sz="1400" dirty="0">
                <a:solidFill>
                  <a:srgbClr val="646B6B"/>
                </a:solidFill>
                <a:latin typeface="Helvetica" pitchFamily="2" charset="0"/>
              </a:rPr>
              <a:t> = 6.8          10+ </a:t>
            </a:r>
            <a:r>
              <a:rPr lang="en-ZA" sz="1400" dirty="0" err="1">
                <a:solidFill>
                  <a:srgbClr val="646B6B"/>
                </a:solidFill>
                <a:latin typeface="Helvetica" pitchFamily="2" charset="0"/>
              </a:rPr>
              <a:t>jaar</a:t>
            </a:r>
            <a:r>
              <a:rPr lang="en-ZA" sz="1400" dirty="0">
                <a:solidFill>
                  <a:srgbClr val="646B6B"/>
                </a:solidFill>
                <a:latin typeface="Helvetica" pitchFamily="2" charset="0"/>
              </a:rPr>
              <a:t> = 6.7          </a:t>
            </a:r>
          </a:p>
        </p:txBody>
      </p:sp>
    </p:spTree>
    <p:extLst>
      <p:ext uri="{BB962C8B-B14F-4D97-AF65-F5344CB8AC3E}">
        <p14:creationId xmlns:p14="http://schemas.microsoft.com/office/powerpoint/2010/main" val="1043202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6"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28ADFA-6872-4FEE-E649-17A3A33F9CAD}"/>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2B3FECFB-4F31-5C28-372D-80E4614BB7CA}"/>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0FFD84A0-9D28-8851-E517-18DE30B3F2F4}"/>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58</a:t>
            </a:r>
          </a:p>
        </p:txBody>
      </p:sp>
      <p:cxnSp>
        <p:nvCxnSpPr>
          <p:cNvPr id="13" name="Straight Connector 12">
            <a:extLst>
              <a:ext uri="{FF2B5EF4-FFF2-40B4-BE49-F238E27FC236}">
                <a16:creationId xmlns:a16="http://schemas.microsoft.com/office/drawing/2014/main" id="{DB243276-0D49-0867-2DB2-FD094C75B30B}"/>
              </a:ext>
            </a:extLst>
          </p:cNvPr>
          <p:cNvCxnSpPr/>
          <p:nvPr/>
        </p:nvCxnSpPr>
        <p:spPr>
          <a:xfrm>
            <a:off x="370408" y="9823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CD1FD2C5-7675-2B0C-E6F0-F193407E738E}"/>
              </a:ext>
            </a:extLst>
          </p:cNvPr>
          <p:cNvSpPr txBox="1"/>
          <p:nvPr/>
        </p:nvSpPr>
        <p:spPr>
          <a:xfrm>
            <a:off x="370408" y="972382"/>
            <a:ext cx="10453587" cy="1068049"/>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400" b="1" dirty="0">
                <a:solidFill>
                  <a:srgbClr val="646B6B"/>
                </a:solidFill>
                <a:latin typeface="Helvetica" pitchFamily="2" charset="0"/>
              </a:rPr>
              <a:t>OPSOMMEND, hoe suksesvol dink jy is die </a:t>
            </a:r>
            <a:r>
              <a:rPr lang="nl-NL" sz="1600" b="1" dirty="0">
                <a:solidFill>
                  <a:srgbClr val="F7961B"/>
                </a:solidFill>
                <a:latin typeface="Helvetica" pitchFamily="2" charset="0"/>
              </a:rPr>
              <a:t>afdeling Regspleging </a:t>
            </a:r>
            <a:r>
              <a:rPr lang="nl-NL" sz="1400" b="1" dirty="0">
                <a:solidFill>
                  <a:srgbClr val="646B6B"/>
                </a:solidFill>
                <a:latin typeface="Helvetica" pitchFamily="2" charset="0"/>
              </a:rPr>
              <a:t>(onder bestuur van Jan van Zyl) in geheel om geskille tussen inwoners te hanteer en om dissipline toe te pas?                                                                                                 1 = Uiters onsuksesvol. Hulle doen baie slegte werk.     10 = Uiters suksesvol. Hulle doen onverbeterlike werk.</a:t>
            </a:r>
            <a:r>
              <a:rPr lang="en-ZA" sz="1400" b="1" dirty="0">
                <a:solidFill>
                  <a:srgbClr val="646B6B"/>
                </a:solidFill>
                <a:latin typeface="Helvetica" pitchFamily="2" charset="0"/>
              </a:rPr>
              <a:t>”</a:t>
            </a:r>
          </a:p>
        </p:txBody>
      </p:sp>
      <p:sp>
        <p:nvSpPr>
          <p:cNvPr id="2" name="TextBox 1">
            <a:extLst>
              <a:ext uri="{FF2B5EF4-FFF2-40B4-BE49-F238E27FC236}">
                <a16:creationId xmlns:a16="http://schemas.microsoft.com/office/drawing/2014/main" id="{FE1F39CA-9CC1-0596-7B25-C42C050C4842}"/>
              </a:ext>
            </a:extLst>
          </p:cNvPr>
          <p:cNvSpPr txBox="1"/>
          <p:nvPr/>
        </p:nvSpPr>
        <p:spPr>
          <a:xfrm>
            <a:off x="4728636" y="2079803"/>
            <a:ext cx="4785772" cy="1345048"/>
          </a:xfrm>
          <a:prstGeom prst="rect">
            <a:avLst/>
          </a:prstGeom>
          <a:noFill/>
        </p:spPr>
        <p:txBody>
          <a:bodyPr wrap="square">
            <a:spAutoFit/>
          </a:bodyPr>
          <a:lstStyle/>
          <a:p>
            <a:pPr>
              <a:lnSpc>
                <a:spcPct val="150000"/>
              </a:lnSpc>
            </a:pPr>
            <a:r>
              <a:rPr lang="en-ZA" sz="1400" b="1" dirty="0" err="1">
                <a:solidFill>
                  <a:srgbClr val="646B6B"/>
                </a:solidFill>
                <a:latin typeface="Helvetica" pitchFamily="2" charset="0"/>
              </a:rPr>
              <a:t>Opsommend</a:t>
            </a:r>
            <a:r>
              <a:rPr lang="en-ZA" sz="1400" b="1" dirty="0">
                <a:solidFill>
                  <a:srgbClr val="646B6B"/>
                </a:solidFill>
                <a:latin typeface="Helvetica" pitchFamily="2" charset="0"/>
              </a:rPr>
              <a:t> vir hele </a:t>
            </a:r>
            <a:r>
              <a:rPr lang="en-ZA" sz="1400" b="1" dirty="0" err="1">
                <a:solidFill>
                  <a:srgbClr val="646B6B"/>
                </a:solidFill>
                <a:latin typeface="Helvetica" pitchFamily="2" charset="0"/>
              </a:rPr>
              <a:t>afdeling</a:t>
            </a:r>
            <a:r>
              <a:rPr lang="en-ZA" sz="1400" b="1" dirty="0">
                <a:solidFill>
                  <a:srgbClr val="646B6B"/>
                </a:solidFill>
                <a:latin typeface="Helvetica" pitchFamily="2" charset="0"/>
              </a:rPr>
              <a:t>:</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2022 </a:t>
            </a:r>
            <a:r>
              <a:rPr lang="en-ZA" sz="1400" dirty="0" err="1">
                <a:solidFill>
                  <a:srgbClr val="646B6B"/>
                </a:solidFill>
                <a:latin typeface="Helvetica" pitchFamily="2" charset="0"/>
              </a:rPr>
              <a:t>Sosio-ekonomiese</a:t>
            </a:r>
            <a:r>
              <a:rPr lang="en-ZA" sz="1400" dirty="0">
                <a:solidFill>
                  <a:srgbClr val="646B6B"/>
                </a:solidFill>
                <a:latin typeface="Helvetica" pitchFamily="2" charset="0"/>
              </a:rPr>
              <a:t> </a:t>
            </a:r>
            <a:r>
              <a:rPr lang="en-ZA" sz="1400" dirty="0" err="1">
                <a:solidFill>
                  <a:srgbClr val="646B6B"/>
                </a:solidFill>
                <a:latin typeface="Helvetica" pitchFamily="2" charset="0"/>
              </a:rPr>
              <a:t>opname</a:t>
            </a:r>
            <a:r>
              <a:rPr lang="en-ZA" sz="1400" dirty="0">
                <a:solidFill>
                  <a:srgbClr val="646B6B"/>
                </a:solidFill>
                <a:latin typeface="Helvetica" pitchFamily="2" charset="0"/>
              </a:rPr>
              <a:t> was 6.8</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2025 was 6.5</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2026 is 6.8</a:t>
            </a:r>
          </a:p>
        </p:txBody>
      </p:sp>
      <p:pic>
        <p:nvPicPr>
          <p:cNvPr id="5" name="Picture 4">
            <a:extLst>
              <a:ext uri="{FF2B5EF4-FFF2-40B4-BE49-F238E27FC236}">
                <a16:creationId xmlns:a16="http://schemas.microsoft.com/office/drawing/2014/main" id="{E5E2B07B-C80A-2B74-F912-107AC70B373F}"/>
              </a:ext>
            </a:extLst>
          </p:cNvPr>
          <p:cNvPicPr>
            <a:picLocks noChangeAspect="1"/>
          </p:cNvPicPr>
          <p:nvPr/>
        </p:nvPicPr>
        <p:blipFill>
          <a:blip r:embed="rId3"/>
          <a:stretch>
            <a:fillRect/>
          </a:stretch>
        </p:blipFill>
        <p:spPr>
          <a:xfrm>
            <a:off x="370407" y="2155851"/>
            <a:ext cx="3999233" cy="1192953"/>
          </a:xfrm>
          <a:prstGeom prst="rect">
            <a:avLst/>
          </a:prstGeom>
        </p:spPr>
      </p:pic>
      <p:pic>
        <p:nvPicPr>
          <p:cNvPr id="8" name="Picture 7">
            <a:extLst>
              <a:ext uri="{FF2B5EF4-FFF2-40B4-BE49-F238E27FC236}">
                <a16:creationId xmlns:a16="http://schemas.microsoft.com/office/drawing/2014/main" id="{CE3B3FD6-E884-2EF2-3E5A-D1F6B0C841B1}"/>
              </a:ext>
            </a:extLst>
          </p:cNvPr>
          <p:cNvPicPr>
            <a:picLocks noChangeAspect="1"/>
          </p:cNvPicPr>
          <p:nvPr/>
        </p:nvPicPr>
        <p:blipFill>
          <a:blip r:embed="rId4"/>
          <a:stretch>
            <a:fillRect/>
          </a:stretch>
        </p:blipFill>
        <p:spPr>
          <a:xfrm>
            <a:off x="4369640" y="3331888"/>
            <a:ext cx="7312164" cy="2543782"/>
          </a:xfrm>
          <a:prstGeom prst="rect">
            <a:avLst/>
          </a:prstGeom>
        </p:spPr>
      </p:pic>
    </p:spTree>
    <p:extLst>
      <p:ext uri="{BB962C8B-B14F-4D97-AF65-F5344CB8AC3E}">
        <p14:creationId xmlns:p14="http://schemas.microsoft.com/office/powerpoint/2010/main" val="1327460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138E7D-D9BF-36AA-0A9D-6D3ECCA5B4E5}"/>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7DCCFFFA-046E-657C-AF72-48D9640D7E26}"/>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E8661B87-426C-8C5F-D745-32B6EA59A10E}"/>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59</a:t>
            </a:r>
          </a:p>
        </p:txBody>
      </p:sp>
      <p:cxnSp>
        <p:nvCxnSpPr>
          <p:cNvPr id="13" name="Straight Connector 12">
            <a:extLst>
              <a:ext uri="{FF2B5EF4-FFF2-40B4-BE49-F238E27FC236}">
                <a16:creationId xmlns:a16="http://schemas.microsoft.com/office/drawing/2014/main" id="{FDFDD349-7E5A-9CAF-D9A3-3AB921E4AA66}"/>
              </a:ext>
            </a:extLst>
          </p:cNvPr>
          <p:cNvCxnSpPr/>
          <p:nvPr/>
        </p:nvCxnSpPr>
        <p:spPr>
          <a:xfrm>
            <a:off x="370408" y="9823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A6823445-F3E9-A191-3F64-57C963B305AF}"/>
              </a:ext>
            </a:extLst>
          </p:cNvPr>
          <p:cNvSpPr txBox="1"/>
          <p:nvPr/>
        </p:nvSpPr>
        <p:spPr>
          <a:xfrm>
            <a:off x="370408" y="972382"/>
            <a:ext cx="10453587" cy="1068049"/>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“Hoe </a:t>
            </a:r>
            <a:r>
              <a:rPr lang="en-ZA" sz="1400" b="1" dirty="0" err="1">
                <a:solidFill>
                  <a:srgbClr val="646B6B"/>
                </a:solidFill>
                <a:latin typeface="Helvetica" pitchFamily="2" charset="0"/>
              </a:rPr>
              <a:t>suksesvol</a:t>
            </a:r>
            <a:r>
              <a:rPr lang="en-ZA" sz="1400" b="1" dirty="0">
                <a:solidFill>
                  <a:srgbClr val="646B6B"/>
                </a:solidFill>
                <a:latin typeface="Helvetica" pitchFamily="2" charset="0"/>
              </a:rPr>
              <a:t> dink </a:t>
            </a:r>
            <a:r>
              <a:rPr lang="en-ZA" sz="1400" b="1" dirty="0" err="1">
                <a:solidFill>
                  <a:srgbClr val="646B6B"/>
                </a:solidFill>
                <a:latin typeface="Helvetica" pitchFamily="2" charset="0"/>
              </a:rPr>
              <a:t>jy</a:t>
            </a:r>
            <a:r>
              <a:rPr lang="en-ZA" sz="1400" b="1" dirty="0">
                <a:solidFill>
                  <a:srgbClr val="646B6B"/>
                </a:solidFill>
                <a:latin typeface="Helvetica" pitchFamily="2" charset="0"/>
              </a:rPr>
              <a:t> is die </a:t>
            </a:r>
            <a:r>
              <a:rPr lang="en-ZA" sz="1600" b="1" dirty="0" err="1">
                <a:solidFill>
                  <a:srgbClr val="F7961B"/>
                </a:solidFill>
                <a:latin typeface="Helvetica" pitchFamily="2" charset="0"/>
              </a:rPr>
              <a:t>afdeling</a:t>
            </a:r>
            <a:r>
              <a:rPr lang="en-ZA" sz="1600" b="1" dirty="0">
                <a:solidFill>
                  <a:srgbClr val="F7961B"/>
                </a:solidFill>
                <a:latin typeface="Helvetica" pitchFamily="2" charset="0"/>
              </a:rPr>
              <a:t> </a:t>
            </a:r>
            <a:r>
              <a:rPr lang="en-ZA" sz="1600" b="1" dirty="0" err="1">
                <a:solidFill>
                  <a:srgbClr val="F7961B"/>
                </a:solidFill>
                <a:latin typeface="Helvetica" pitchFamily="2" charset="0"/>
              </a:rPr>
              <a:t>Korporatiewe</a:t>
            </a:r>
            <a:r>
              <a:rPr lang="en-ZA" sz="1600" b="1" dirty="0">
                <a:solidFill>
                  <a:srgbClr val="F7961B"/>
                </a:solidFill>
                <a:latin typeface="Helvetica" pitchFamily="2" charset="0"/>
              </a:rPr>
              <a:t> Dienste </a:t>
            </a:r>
            <a:r>
              <a:rPr lang="en-ZA" sz="1400" b="1" dirty="0">
                <a:solidFill>
                  <a:srgbClr val="646B6B"/>
                </a:solidFill>
                <a:latin typeface="Helvetica" pitchFamily="2" charset="0"/>
              </a:rPr>
              <a:t>(</a:t>
            </a:r>
            <a:r>
              <a:rPr lang="en-ZA" sz="1400" b="1" dirty="0" err="1">
                <a:solidFill>
                  <a:srgbClr val="646B6B"/>
                </a:solidFill>
                <a:latin typeface="Helvetica" pitchFamily="2" charset="0"/>
              </a:rPr>
              <a:t>onder</a:t>
            </a:r>
            <a:r>
              <a:rPr lang="en-ZA" sz="1400" b="1" dirty="0">
                <a:solidFill>
                  <a:srgbClr val="646B6B"/>
                </a:solidFill>
                <a:latin typeface="Helvetica" pitchFamily="2" charset="0"/>
              </a:rPr>
              <a:t> </a:t>
            </a:r>
            <a:r>
              <a:rPr lang="en-ZA" sz="1400" b="1" dirty="0" err="1">
                <a:solidFill>
                  <a:srgbClr val="646B6B"/>
                </a:solidFill>
                <a:latin typeface="Helvetica" pitchFamily="2" charset="0"/>
              </a:rPr>
              <a:t>bestuur</a:t>
            </a:r>
            <a:r>
              <a:rPr lang="en-ZA" sz="1400" b="1" dirty="0">
                <a:solidFill>
                  <a:srgbClr val="646B6B"/>
                </a:solidFill>
                <a:latin typeface="Helvetica" pitchFamily="2" charset="0"/>
              </a:rPr>
              <a:t> van Janneman Roux) </a:t>
            </a:r>
            <a:r>
              <a:rPr lang="en-ZA" sz="1400" b="1" dirty="0" err="1">
                <a:solidFill>
                  <a:srgbClr val="646B6B"/>
                </a:solidFill>
                <a:latin typeface="Helvetica" pitchFamily="2" charset="0"/>
              </a:rPr>
              <a:t>daarin</a:t>
            </a:r>
            <a:r>
              <a:rPr lang="en-ZA" sz="1400" b="1" dirty="0">
                <a:solidFill>
                  <a:srgbClr val="646B6B"/>
                </a:solidFill>
                <a:latin typeface="Helvetica" pitchFamily="2" charset="0"/>
              </a:rPr>
              <a:t> om die Orania Dorpsraad se </a:t>
            </a:r>
            <a:r>
              <a:rPr lang="en-ZA" sz="1400" b="1" dirty="0" err="1">
                <a:solidFill>
                  <a:srgbClr val="646B6B"/>
                </a:solidFill>
                <a:latin typeface="Helvetica" pitchFamily="2" charset="0"/>
              </a:rPr>
              <a:t>finansies</a:t>
            </a:r>
            <a:r>
              <a:rPr lang="en-ZA" sz="1400" b="1" dirty="0">
                <a:solidFill>
                  <a:srgbClr val="646B6B"/>
                </a:solidFill>
                <a:latin typeface="Helvetica" pitchFamily="2" charset="0"/>
              </a:rPr>
              <a:t> </a:t>
            </a:r>
            <a:r>
              <a:rPr lang="en-ZA" sz="1400" b="1" dirty="0" err="1">
                <a:solidFill>
                  <a:srgbClr val="646B6B"/>
                </a:solidFill>
                <a:latin typeface="Helvetica" pitchFamily="2" charset="0"/>
              </a:rPr>
              <a:t>verantwoordelik</a:t>
            </a:r>
            <a:r>
              <a:rPr lang="en-ZA" sz="1400" b="1" dirty="0">
                <a:solidFill>
                  <a:srgbClr val="646B6B"/>
                </a:solidFill>
                <a:latin typeface="Helvetica" pitchFamily="2" charset="0"/>
              </a:rPr>
              <a:t> </a:t>
            </a:r>
            <a:r>
              <a:rPr lang="en-ZA" sz="1400" b="1" dirty="0" err="1">
                <a:solidFill>
                  <a:srgbClr val="646B6B"/>
                </a:solidFill>
                <a:latin typeface="Helvetica" pitchFamily="2" charset="0"/>
              </a:rPr>
              <a:t>en</a:t>
            </a:r>
            <a:r>
              <a:rPr lang="en-ZA" sz="1400" b="1" dirty="0">
                <a:solidFill>
                  <a:srgbClr val="646B6B"/>
                </a:solidFill>
                <a:latin typeface="Helvetica" pitchFamily="2" charset="0"/>
              </a:rPr>
              <a:t> </a:t>
            </a:r>
            <a:r>
              <a:rPr lang="en-ZA" sz="1400" b="1" dirty="0" err="1">
                <a:solidFill>
                  <a:srgbClr val="646B6B"/>
                </a:solidFill>
                <a:latin typeface="Helvetica" pitchFamily="2" charset="0"/>
              </a:rPr>
              <a:t>korrek</a:t>
            </a:r>
            <a:r>
              <a:rPr lang="en-ZA" sz="1400" b="1" dirty="0">
                <a:solidFill>
                  <a:srgbClr val="646B6B"/>
                </a:solidFill>
                <a:latin typeface="Helvetica" pitchFamily="2" charset="0"/>
              </a:rPr>
              <a:t> </a:t>
            </a:r>
            <a:r>
              <a:rPr lang="en-ZA" sz="1400" b="1" dirty="0" err="1">
                <a:solidFill>
                  <a:srgbClr val="646B6B"/>
                </a:solidFill>
                <a:latin typeface="Helvetica" pitchFamily="2" charset="0"/>
              </a:rPr>
              <a:t>te</a:t>
            </a:r>
            <a:r>
              <a:rPr lang="en-ZA" sz="1400" b="1" dirty="0">
                <a:solidFill>
                  <a:srgbClr val="646B6B"/>
                </a:solidFill>
                <a:latin typeface="Helvetica" pitchFamily="2" charset="0"/>
              </a:rPr>
              <a:t> </a:t>
            </a:r>
            <a:r>
              <a:rPr lang="en-ZA" sz="1400" b="1" dirty="0" err="1">
                <a:solidFill>
                  <a:srgbClr val="646B6B"/>
                </a:solidFill>
                <a:latin typeface="Helvetica" pitchFamily="2" charset="0"/>
              </a:rPr>
              <a:t>bestuur</a:t>
            </a:r>
            <a:r>
              <a:rPr lang="en-ZA" sz="1400" b="1" dirty="0">
                <a:solidFill>
                  <a:srgbClr val="646B6B"/>
                </a:solidFill>
                <a:latin typeface="Helvetica" pitchFamily="2" charset="0"/>
              </a:rPr>
              <a:t>?                                                                                         1 = </a:t>
            </a:r>
            <a:r>
              <a:rPr lang="en-ZA" sz="1400" b="1" dirty="0" err="1">
                <a:solidFill>
                  <a:srgbClr val="646B6B"/>
                </a:solidFill>
                <a:latin typeface="Helvetica" pitchFamily="2" charset="0"/>
              </a:rPr>
              <a:t>Uiters</a:t>
            </a:r>
            <a:r>
              <a:rPr lang="en-ZA" sz="1400" b="1" dirty="0">
                <a:solidFill>
                  <a:srgbClr val="646B6B"/>
                </a:solidFill>
                <a:latin typeface="Helvetica" pitchFamily="2" charset="0"/>
              </a:rPr>
              <a:t> </a:t>
            </a:r>
            <a:r>
              <a:rPr lang="en-ZA" sz="1400" b="1" dirty="0" err="1">
                <a:solidFill>
                  <a:srgbClr val="646B6B"/>
                </a:solidFill>
                <a:latin typeface="Helvetica" pitchFamily="2" charset="0"/>
              </a:rPr>
              <a:t>onsuksesvol</a:t>
            </a:r>
            <a:r>
              <a:rPr lang="en-ZA" sz="1400" b="1" dirty="0">
                <a:solidFill>
                  <a:srgbClr val="646B6B"/>
                </a:solidFill>
                <a:latin typeface="Helvetica" pitchFamily="2" charset="0"/>
              </a:rPr>
              <a:t>. Hulle </a:t>
            </a:r>
            <a:r>
              <a:rPr lang="en-ZA" sz="1400" b="1" dirty="0" err="1">
                <a:solidFill>
                  <a:srgbClr val="646B6B"/>
                </a:solidFill>
                <a:latin typeface="Helvetica" pitchFamily="2" charset="0"/>
              </a:rPr>
              <a:t>doen</a:t>
            </a:r>
            <a:r>
              <a:rPr lang="en-ZA" sz="1400" b="1" dirty="0">
                <a:solidFill>
                  <a:srgbClr val="646B6B"/>
                </a:solidFill>
                <a:latin typeface="Helvetica" pitchFamily="2" charset="0"/>
              </a:rPr>
              <a:t> </a:t>
            </a:r>
            <a:r>
              <a:rPr lang="en-ZA" sz="1400" b="1" dirty="0" err="1">
                <a:solidFill>
                  <a:srgbClr val="646B6B"/>
                </a:solidFill>
                <a:latin typeface="Helvetica" pitchFamily="2" charset="0"/>
              </a:rPr>
              <a:t>baie</a:t>
            </a:r>
            <a:r>
              <a:rPr lang="en-ZA" sz="1400" b="1" dirty="0">
                <a:solidFill>
                  <a:srgbClr val="646B6B"/>
                </a:solidFill>
                <a:latin typeface="Helvetica" pitchFamily="2" charset="0"/>
              </a:rPr>
              <a:t> </a:t>
            </a:r>
            <a:r>
              <a:rPr lang="en-ZA" sz="1400" b="1" dirty="0" err="1">
                <a:solidFill>
                  <a:srgbClr val="646B6B"/>
                </a:solidFill>
                <a:latin typeface="Helvetica" pitchFamily="2" charset="0"/>
              </a:rPr>
              <a:t>slegte</a:t>
            </a:r>
            <a:r>
              <a:rPr lang="en-ZA" sz="1400" b="1" dirty="0">
                <a:solidFill>
                  <a:srgbClr val="646B6B"/>
                </a:solidFill>
                <a:latin typeface="Helvetica" pitchFamily="2" charset="0"/>
              </a:rPr>
              <a:t> </a:t>
            </a:r>
            <a:r>
              <a:rPr lang="en-ZA" sz="1400" b="1" dirty="0" err="1">
                <a:solidFill>
                  <a:srgbClr val="646B6B"/>
                </a:solidFill>
                <a:latin typeface="Helvetica" pitchFamily="2" charset="0"/>
              </a:rPr>
              <a:t>werk</a:t>
            </a:r>
            <a:r>
              <a:rPr lang="en-ZA" sz="1400" b="1" dirty="0">
                <a:solidFill>
                  <a:srgbClr val="646B6B"/>
                </a:solidFill>
                <a:latin typeface="Helvetica" pitchFamily="2" charset="0"/>
              </a:rPr>
              <a:t>.      10 = </a:t>
            </a:r>
            <a:r>
              <a:rPr lang="en-ZA" sz="1400" b="1" dirty="0" err="1">
                <a:solidFill>
                  <a:srgbClr val="646B6B"/>
                </a:solidFill>
                <a:latin typeface="Helvetica" pitchFamily="2" charset="0"/>
              </a:rPr>
              <a:t>Uiters</a:t>
            </a:r>
            <a:r>
              <a:rPr lang="en-ZA" sz="1400" b="1" dirty="0">
                <a:solidFill>
                  <a:srgbClr val="646B6B"/>
                </a:solidFill>
                <a:latin typeface="Helvetica" pitchFamily="2" charset="0"/>
              </a:rPr>
              <a:t> </a:t>
            </a:r>
            <a:r>
              <a:rPr lang="en-ZA" sz="1400" b="1" dirty="0" err="1">
                <a:solidFill>
                  <a:srgbClr val="646B6B"/>
                </a:solidFill>
                <a:latin typeface="Helvetica" pitchFamily="2" charset="0"/>
              </a:rPr>
              <a:t>suksesvol</a:t>
            </a:r>
            <a:r>
              <a:rPr lang="en-ZA" sz="1400" b="1" dirty="0">
                <a:solidFill>
                  <a:srgbClr val="646B6B"/>
                </a:solidFill>
                <a:latin typeface="Helvetica" pitchFamily="2" charset="0"/>
              </a:rPr>
              <a:t>. Hulle </a:t>
            </a:r>
            <a:r>
              <a:rPr lang="en-ZA" sz="1400" b="1" dirty="0" err="1">
                <a:solidFill>
                  <a:srgbClr val="646B6B"/>
                </a:solidFill>
                <a:latin typeface="Helvetica" pitchFamily="2" charset="0"/>
              </a:rPr>
              <a:t>doen</a:t>
            </a:r>
            <a:r>
              <a:rPr lang="en-ZA" sz="1400" b="1" dirty="0">
                <a:solidFill>
                  <a:srgbClr val="646B6B"/>
                </a:solidFill>
                <a:latin typeface="Helvetica" pitchFamily="2" charset="0"/>
              </a:rPr>
              <a:t> </a:t>
            </a:r>
            <a:r>
              <a:rPr lang="en-ZA" sz="1400" b="1" dirty="0" err="1">
                <a:solidFill>
                  <a:srgbClr val="646B6B"/>
                </a:solidFill>
                <a:latin typeface="Helvetica" pitchFamily="2" charset="0"/>
              </a:rPr>
              <a:t>onverbeterlike</a:t>
            </a:r>
            <a:r>
              <a:rPr lang="en-ZA" sz="1400" b="1" dirty="0">
                <a:solidFill>
                  <a:srgbClr val="646B6B"/>
                </a:solidFill>
                <a:latin typeface="Helvetica" pitchFamily="2" charset="0"/>
              </a:rPr>
              <a:t> </a:t>
            </a:r>
            <a:r>
              <a:rPr lang="en-ZA" sz="1400" b="1" dirty="0" err="1">
                <a:solidFill>
                  <a:srgbClr val="646B6B"/>
                </a:solidFill>
                <a:latin typeface="Helvetica" pitchFamily="2" charset="0"/>
              </a:rPr>
              <a:t>werk</a:t>
            </a:r>
            <a:r>
              <a:rPr lang="en-ZA" sz="1400" b="1" dirty="0">
                <a:solidFill>
                  <a:srgbClr val="646B6B"/>
                </a:solidFill>
                <a:latin typeface="Helvetica" pitchFamily="2" charset="0"/>
              </a:rPr>
              <a:t>.”</a:t>
            </a:r>
          </a:p>
        </p:txBody>
      </p:sp>
      <p:sp>
        <p:nvSpPr>
          <p:cNvPr id="2" name="TextBox 1">
            <a:extLst>
              <a:ext uri="{FF2B5EF4-FFF2-40B4-BE49-F238E27FC236}">
                <a16:creationId xmlns:a16="http://schemas.microsoft.com/office/drawing/2014/main" id="{2413FB82-ED41-DD64-6BF5-78ABF91DB195}"/>
              </a:ext>
            </a:extLst>
          </p:cNvPr>
          <p:cNvSpPr txBox="1"/>
          <p:nvPr/>
        </p:nvSpPr>
        <p:spPr>
          <a:xfrm>
            <a:off x="370408" y="2204176"/>
            <a:ext cx="2734727" cy="698717"/>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2025 was 7.8</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2026 is 8.0</a:t>
            </a:r>
          </a:p>
        </p:txBody>
      </p:sp>
      <p:pic>
        <p:nvPicPr>
          <p:cNvPr id="4" name="Picture 3">
            <a:extLst>
              <a:ext uri="{FF2B5EF4-FFF2-40B4-BE49-F238E27FC236}">
                <a16:creationId xmlns:a16="http://schemas.microsoft.com/office/drawing/2014/main" id="{D6B1B1D1-1390-1FFA-2B0C-25727FE3E247}"/>
              </a:ext>
            </a:extLst>
          </p:cNvPr>
          <p:cNvPicPr>
            <a:picLocks noChangeAspect="1"/>
          </p:cNvPicPr>
          <p:nvPr/>
        </p:nvPicPr>
        <p:blipFill>
          <a:blip r:embed="rId3"/>
          <a:stretch>
            <a:fillRect/>
          </a:stretch>
        </p:blipFill>
        <p:spPr>
          <a:xfrm>
            <a:off x="1810237" y="2600057"/>
            <a:ext cx="8345764" cy="2904326"/>
          </a:xfrm>
          <a:prstGeom prst="rect">
            <a:avLst/>
          </a:prstGeom>
        </p:spPr>
      </p:pic>
    </p:spTree>
    <p:extLst>
      <p:ext uri="{BB962C8B-B14F-4D97-AF65-F5344CB8AC3E}">
        <p14:creationId xmlns:p14="http://schemas.microsoft.com/office/powerpoint/2010/main" val="142688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32F019-9523-1AFC-CE6F-47E12F05C849}"/>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C42F0687-EDB3-F438-8F8A-6C3F3BC8DC89}"/>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06AA6491-1B5D-E616-4876-8CC917D76112}"/>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63</a:t>
            </a:r>
          </a:p>
        </p:txBody>
      </p:sp>
      <p:cxnSp>
        <p:nvCxnSpPr>
          <p:cNvPr id="13" name="Straight Connector 12">
            <a:extLst>
              <a:ext uri="{FF2B5EF4-FFF2-40B4-BE49-F238E27FC236}">
                <a16:creationId xmlns:a16="http://schemas.microsoft.com/office/drawing/2014/main" id="{F3402A70-5E48-F0B7-7B92-77BC4122710B}"/>
              </a:ext>
            </a:extLst>
          </p:cNvPr>
          <p:cNvCxnSpPr/>
          <p:nvPr/>
        </p:nvCxnSpPr>
        <p:spPr>
          <a:xfrm>
            <a:off x="370408" y="9823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C3141630-9358-D28C-17AA-F1C7DC5B7413}"/>
              </a:ext>
            </a:extLst>
          </p:cNvPr>
          <p:cNvSpPr txBox="1"/>
          <p:nvPr/>
        </p:nvSpPr>
        <p:spPr>
          <a:xfrm>
            <a:off x="370408" y="972382"/>
            <a:ext cx="10453587" cy="1391215"/>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400" b="1" dirty="0">
                <a:solidFill>
                  <a:srgbClr val="646B6B"/>
                </a:solidFill>
                <a:latin typeface="Helvetica" pitchFamily="2" charset="0"/>
              </a:rPr>
              <a:t>Hoe suksesvol dink jy is die </a:t>
            </a:r>
            <a:r>
              <a:rPr lang="nl-NL" sz="1600" b="1" dirty="0">
                <a:solidFill>
                  <a:srgbClr val="F7961B"/>
                </a:solidFill>
                <a:latin typeface="Helvetica" pitchFamily="2" charset="0"/>
              </a:rPr>
              <a:t>afdeling Inligting en Skakeling (kommunikasie) </a:t>
            </a:r>
            <a:r>
              <a:rPr lang="nl-NL" sz="1400" b="1" dirty="0">
                <a:solidFill>
                  <a:srgbClr val="646B6B"/>
                </a:solidFill>
                <a:latin typeface="Helvetica" pitchFamily="2" charset="0"/>
              </a:rPr>
              <a:t>(onder bestuur van Burger Lambrechts) daarin om die Dorpsraad se aktiwiteite en standpunte effektief aan die gemeenskap oor te dra en om die behoefte aan gesprekke vanaf die gemeenskap te hanteer?                                                                                                          1 = Uiters onsuksesvol. Hulle doen baie slegte werk.          10 = Uiters suksesvol. Hulle doen onverbeterlike werk.</a:t>
            </a:r>
            <a:r>
              <a:rPr lang="en-ZA" sz="1400" b="1" dirty="0">
                <a:solidFill>
                  <a:srgbClr val="646B6B"/>
                </a:solidFill>
                <a:latin typeface="Helvetica" pitchFamily="2" charset="0"/>
              </a:rPr>
              <a:t>”</a:t>
            </a:r>
          </a:p>
        </p:txBody>
      </p:sp>
      <p:sp>
        <p:nvSpPr>
          <p:cNvPr id="2" name="TextBox 1">
            <a:extLst>
              <a:ext uri="{FF2B5EF4-FFF2-40B4-BE49-F238E27FC236}">
                <a16:creationId xmlns:a16="http://schemas.microsoft.com/office/drawing/2014/main" id="{16921BE9-C129-6B29-CBF0-BB4E76EEBE03}"/>
              </a:ext>
            </a:extLst>
          </p:cNvPr>
          <p:cNvSpPr txBox="1"/>
          <p:nvPr/>
        </p:nvSpPr>
        <p:spPr>
          <a:xfrm>
            <a:off x="370408" y="2543288"/>
            <a:ext cx="4044276" cy="1021883"/>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2022 </a:t>
            </a:r>
            <a:r>
              <a:rPr lang="en-ZA" sz="1400" dirty="0" err="1">
                <a:solidFill>
                  <a:srgbClr val="646B6B"/>
                </a:solidFill>
                <a:latin typeface="Helvetica" pitchFamily="2" charset="0"/>
              </a:rPr>
              <a:t>Sosio-ekonomiese</a:t>
            </a:r>
            <a:r>
              <a:rPr lang="en-ZA" sz="1400" dirty="0">
                <a:solidFill>
                  <a:srgbClr val="646B6B"/>
                </a:solidFill>
                <a:latin typeface="Helvetica" pitchFamily="2" charset="0"/>
              </a:rPr>
              <a:t> </a:t>
            </a:r>
            <a:r>
              <a:rPr lang="en-ZA" sz="1400" dirty="0" err="1">
                <a:solidFill>
                  <a:srgbClr val="646B6B"/>
                </a:solidFill>
                <a:latin typeface="Helvetica" pitchFamily="2" charset="0"/>
              </a:rPr>
              <a:t>opname</a:t>
            </a:r>
            <a:r>
              <a:rPr lang="en-ZA" sz="1400" dirty="0">
                <a:solidFill>
                  <a:srgbClr val="646B6B"/>
                </a:solidFill>
                <a:latin typeface="Helvetica" pitchFamily="2" charset="0"/>
              </a:rPr>
              <a:t> was 7.0</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2025 was 7.3</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2026 is 8.1</a:t>
            </a:r>
          </a:p>
        </p:txBody>
      </p:sp>
      <p:pic>
        <p:nvPicPr>
          <p:cNvPr id="5" name="Picture 4">
            <a:extLst>
              <a:ext uri="{FF2B5EF4-FFF2-40B4-BE49-F238E27FC236}">
                <a16:creationId xmlns:a16="http://schemas.microsoft.com/office/drawing/2014/main" id="{E8FAA8CF-9DF5-19FF-C6BA-10819678AEAA}"/>
              </a:ext>
            </a:extLst>
          </p:cNvPr>
          <p:cNvPicPr>
            <a:picLocks noChangeAspect="1"/>
          </p:cNvPicPr>
          <p:nvPr/>
        </p:nvPicPr>
        <p:blipFill>
          <a:blip r:embed="rId3"/>
          <a:stretch>
            <a:fillRect/>
          </a:stretch>
        </p:blipFill>
        <p:spPr>
          <a:xfrm>
            <a:off x="2265519" y="2977482"/>
            <a:ext cx="8247119" cy="2908136"/>
          </a:xfrm>
          <a:prstGeom prst="rect">
            <a:avLst/>
          </a:prstGeom>
        </p:spPr>
      </p:pic>
    </p:spTree>
    <p:extLst>
      <p:ext uri="{BB962C8B-B14F-4D97-AF65-F5344CB8AC3E}">
        <p14:creationId xmlns:p14="http://schemas.microsoft.com/office/powerpoint/2010/main" val="3338056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232FFA-7D73-6746-B7E1-7FEEC68533FA}"/>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15FC624A-B505-E2DC-1FCB-E89CC0688973}"/>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2E6A6938-E7C5-1A82-E0AA-6E7F96916CD3}"/>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64</a:t>
            </a:r>
          </a:p>
        </p:txBody>
      </p:sp>
      <p:cxnSp>
        <p:nvCxnSpPr>
          <p:cNvPr id="13" name="Straight Connector 12">
            <a:extLst>
              <a:ext uri="{FF2B5EF4-FFF2-40B4-BE49-F238E27FC236}">
                <a16:creationId xmlns:a16="http://schemas.microsoft.com/office/drawing/2014/main" id="{3813D770-A0B2-A4E9-FB05-F4F6FFFCA674}"/>
              </a:ext>
            </a:extLst>
          </p:cNvPr>
          <p:cNvCxnSpPr/>
          <p:nvPr/>
        </p:nvCxnSpPr>
        <p:spPr>
          <a:xfrm>
            <a:off x="370408" y="9823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4F81C6EA-B7C8-92FB-59D0-7C3983AAA4A7}"/>
              </a:ext>
            </a:extLst>
          </p:cNvPr>
          <p:cNvSpPr txBox="1"/>
          <p:nvPr/>
        </p:nvSpPr>
        <p:spPr>
          <a:xfrm>
            <a:off x="370408" y="972382"/>
            <a:ext cx="10453587" cy="1068049"/>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400" b="1" dirty="0">
                <a:solidFill>
                  <a:srgbClr val="646B6B"/>
                </a:solidFill>
                <a:latin typeface="Helvetica" pitchFamily="2" charset="0"/>
              </a:rPr>
              <a:t>Hoe suksesvol dink jy is die Dorpsraad se </a:t>
            </a:r>
            <a:r>
              <a:rPr lang="nl-NL" sz="1600" b="1" dirty="0">
                <a:solidFill>
                  <a:srgbClr val="F7961B"/>
                </a:solidFill>
                <a:latin typeface="Helvetica" pitchFamily="2" charset="0"/>
              </a:rPr>
              <a:t>bestuur</a:t>
            </a:r>
            <a:r>
              <a:rPr lang="nl-NL" sz="1400" b="1" dirty="0">
                <a:solidFill>
                  <a:srgbClr val="646B6B"/>
                </a:solidFill>
                <a:latin typeface="Helvetica" pitchFamily="2" charset="0"/>
              </a:rPr>
              <a:t> daarin om die </a:t>
            </a:r>
            <a:r>
              <a:rPr lang="nl-NL" sz="1600" b="1" dirty="0">
                <a:solidFill>
                  <a:srgbClr val="F7961B"/>
                </a:solidFill>
                <a:latin typeface="Helvetica" pitchFamily="2" charset="0"/>
              </a:rPr>
              <a:t>toekenning van hulpbronne </a:t>
            </a:r>
            <a:r>
              <a:rPr lang="nl-NL" sz="1400" b="1" dirty="0">
                <a:solidFill>
                  <a:srgbClr val="646B6B"/>
                </a:solidFill>
                <a:latin typeface="Helvetica" pitchFamily="2" charset="0"/>
              </a:rPr>
              <a:t>aan verskillende projekte korrek te prioritiseer?                                                                                                                                                           1 = Uiters onsuksesvol. Hulle doen baie slegte werk.      10 = Uiters suksesvol. Hulle doen onverbeterlike werk.</a:t>
            </a:r>
            <a:r>
              <a:rPr lang="en-ZA" sz="1400" b="1" dirty="0">
                <a:solidFill>
                  <a:srgbClr val="646B6B"/>
                </a:solidFill>
                <a:latin typeface="Helvetica" pitchFamily="2" charset="0"/>
              </a:rPr>
              <a:t>”</a:t>
            </a:r>
          </a:p>
        </p:txBody>
      </p:sp>
      <p:sp>
        <p:nvSpPr>
          <p:cNvPr id="2" name="TextBox 1">
            <a:extLst>
              <a:ext uri="{FF2B5EF4-FFF2-40B4-BE49-F238E27FC236}">
                <a16:creationId xmlns:a16="http://schemas.microsoft.com/office/drawing/2014/main" id="{AD632B6D-5A27-8B39-FAB7-8C76296FC16F}"/>
              </a:ext>
            </a:extLst>
          </p:cNvPr>
          <p:cNvSpPr txBox="1"/>
          <p:nvPr/>
        </p:nvSpPr>
        <p:spPr>
          <a:xfrm>
            <a:off x="370408" y="2363533"/>
            <a:ext cx="2734727" cy="698717"/>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2025 was 7.1</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2026 is 7.1</a:t>
            </a:r>
          </a:p>
        </p:txBody>
      </p:sp>
      <p:pic>
        <p:nvPicPr>
          <p:cNvPr id="4" name="Picture 3">
            <a:extLst>
              <a:ext uri="{FF2B5EF4-FFF2-40B4-BE49-F238E27FC236}">
                <a16:creationId xmlns:a16="http://schemas.microsoft.com/office/drawing/2014/main" id="{4EB16F63-F701-7D12-0F4D-1BAF659170DA}"/>
              </a:ext>
            </a:extLst>
          </p:cNvPr>
          <p:cNvPicPr>
            <a:picLocks noChangeAspect="1"/>
          </p:cNvPicPr>
          <p:nvPr/>
        </p:nvPicPr>
        <p:blipFill>
          <a:blip r:embed="rId3"/>
          <a:stretch>
            <a:fillRect/>
          </a:stretch>
        </p:blipFill>
        <p:spPr>
          <a:xfrm>
            <a:off x="2082747" y="2663926"/>
            <a:ext cx="8565305" cy="2881468"/>
          </a:xfrm>
          <a:prstGeom prst="rect">
            <a:avLst/>
          </a:prstGeom>
        </p:spPr>
      </p:pic>
    </p:spTree>
    <p:extLst>
      <p:ext uri="{BB962C8B-B14F-4D97-AF65-F5344CB8AC3E}">
        <p14:creationId xmlns:p14="http://schemas.microsoft.com/office/powerpoint/2010/main" val="14962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348A15-E35A-F1D9-2453-27C7112A0318}"/>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466EBDC9-18A9-E8B7-9CE2-5D5A769D2FAB}"/>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536BEB09-C2C0-63A0-258C-26222FD5C21D}"/>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65</a:t>
            </a:r>
          </a:p>
        </p:txBody>
      </p:sp>
      <p:cxnSp>
        <p:nvCxnSpPr>
          <p:cNvPr id="13" name="Straight Connector 12">
            <a:extLst>
              <a:ext uri="{FF2B5EF4-FFF2-40B4-BE49-F238E27FC236}">
                <a16:creationId xmlns:a16="http://schemas.microsoft.com/office/drawing/2014/main" id="{22AE789F-6D20-B5E9-DE4A-0B21F9E597C6}"/>
              </a:ext>
            </a:extLst>
          </p:cNvPr>
          <p:cNvCxnSpPr/>
          <p:nvPr/>
        </p:nvCxnSpPr>
        <p:spPr>
          <a:xfrm>
            <a:off x="370408" y="9823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03A3DF93-9B61-060B-9C4C-540929547CD4}"/>
              </a:ext>
            </a:extLst>
          </p:cNvPr>
          <p:cNvSpPr txBox="1"/>
          <p:nvPr/>
        </p:nvSpPr>
        <p:spPr>
          <a:xfrm>
            <a:off x="370408" y="972382"/>
            <a:ext cx="10453587" cy="1068049"/>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400" b="1" dirty="0">
                <a:solidFill>
                  <a:srgbClr val="646B6B"/>
                </a:solidFill>
                <a:latin typeface="Helvetica" pitchFamily="2" charset="0"/>
              </a:rPr>
              <a:t>Hoe suksesvol dink jy is die Dorpsraad se </a:t>
            </a:r>
            <a:r>
              <a:rPr lang="nl-NL" sz="1600" b="1" dirty="0">
                <a:solidFill>
                  <a:srgbClr val="F7961B"/>
                </a:solidFill>
                <a:latin typeface="Helvetica" pitchFamily="2" charset="0"/>
              </a:rPr>
              <a:t>bestuur </a:t>
            </a:r>
            <a:r>
              <a:rPr lang="nl-NL" sz="1400" b="1" dirty="0">
                <a:solidFill>
                  <a:srgbClr val="646B6B"/>
                </a:solidFill>
                <a:latin typeface="Helvetica" pitchFamily="2" charset="0"/>
              </a:rPr>
              <a:t>daarin om besluite </a:t>
            </a:r>
            <a:r>
              <a:rPr lang="nl-NL" sz="1600" b="1" dirty="0">
                <a:solidFill>
                  <a:srgbClr val="F7961B"/>
                </a:solidFill>
                <a:latin typeface="Helvetica" pitchFamily="2" charset="0"/>
              </a:rPr>
              <a:t>deursigtig</a:t>
            </a:r>
            <a:r>
              <a:rPr lang="nl-NL" sz="1400" b="1" dirty="0">
                <a:solidFill>
                  <a:srgbClr val="646B6B"/>
                </a:solidFill>
                <a:latin typeface="Helvetica" pitchFamily="2" charset="0"/>
              </a:rPr>
              <a:t> te neem sodat almal in die gemeenskap dit kan verstaan?                                                                                                                                                           1 = Uiters onsuksesvol. Besluite is geensins deursigtig nie.      10 = Uiters suksesvol. Besluite is volkome deursigtig.</a:t>
            </a:r>
            <a:r>
              <a:rPr lang="en-ZA" sz="1400" b="1" dirty="0">
                <a:solidFill>
                  <a:srgbClr val="646B6B"/>
                </a:solidFill>
                <a:latin typeface="Helvetica" pitchFamily="2" charset="0"/>
              </a:rPr>
              <a:t>”</a:t>
            </a:r>
          </a:p>
        </p:txBody>
      </p:sp>
      <p:sp>
        <p:nvSpPr>
          <p:cNvPr id="2" name="TextBox 1">
            <a:extLst>
              <a:ext uri="{FF2B5EF4-FFF2-40B4-BE49-F238E27FC236}">
                <a16:creationId xmlns:a16="http://schemas.microsoft.com/office/drawing/2014/main" id="{61619396-BC2E-0A2E-F3D1-1695AF284BF2}"/>
              </a:ext>
            </a:extLst>
          </p:cNvPr>
          <p:cNvSpPr txBox="1"/>
          <p:nvPr/>
        </p:nvSpPr>
        <p:spPr>
          <a:xfrm>
            <a:off x="370408" y="2363533"/>
            <a:ext cx="2734727" cy="698717"/>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2025 was 6.4</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2026 is 6.6</a:t>
            </a:r>
          </a:p>
        </p:txBody>
      </p:sp>
      <p:pic>
        <p:nvPicPr>
          <p:cNvPr id="5" name="Picture 4">
            <a:extLst>
              <a:ext uri="{FF2B5EF4-FFF2-40B4-BE49-F238E27FC236}">
                <a16:creationId xmlns:a16="http://schemas.microsoft.com/office/drawing/2014/main" id="{51AC45A3-351D-C5F5-4147-B1A6A0771F72}"/>
              </a:ext>
            </a:extLst>
          </p:cNvPr>
          <p:cNvPicPr>
            <a:picLocks noChangeAspect="1"/>
          </p:cNvPicPr>
          <p:nvPr/>
        </p:nvPicPr>
        <p:blipFill>
          <a:blip r:embed="rId3"/>
          <a:stretch>
            <a:fillRect/>
          </a:stretch>
        </p:blipFill>
        <p:spPr>
          <a:xfrm>
            <a:off x="2086646" y="2473918"/>
            <a:ext cx="8737349" cy="3012481"/>
          </a:xfrm>
          <a:prstGeom prst="rect">
            <a:avLst/>
          </a:prstGeom>
        </p:spPr>
      </p:pic>
    </p:spTree>
    <p:extLst>
      <p:ext uri="{BB962C8B-B14F-4D97-AF65-F5344CB8AC3E}">
        <p14:creationId xmlns:p14="http://schemas.microsoft.com/office/powerpoint/2010/main" val="3036810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D7BC0F-6293-46B2-23FC-34D90817CB27}"/>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66B479B4-FF11-5C90-8158-7D3BB38D6E67}"/>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A3D198D2-16B7-E7D9-1931-E4D4531F25DD}"/>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66</a:t>
            </a:r>
          </a:p>
        </p:txBody>
      </p:sp>
      <p:cxnSp>
        <p:nvCxnSpPr>
          <p:cNvPr id="13" name="Straight Connector 12">
            <a:extLst>
              <a:ext uri="{FF2B5EF4-FFF2-40B4-BE49-F238E27FC236}">
                <a16:creationId xmlns:a16="http://schemas.microsoft.com/office/drawing/2014/main" id="{ED3C1950-80FC-59FE-8042-CDCD7B8C947B}"/>
              </a:ext>
            </a:extLst>
          </p:cNvPr>
          <p:cNvCxnSpPr/>
          <p:nvPr/>
        </p:nvCxnSpPr>
        <p:spPr>
          <a:xfrm>
            <a:off x="370408" y="9823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EDA39C88-61DE-D5FB-CA08-C4E2879D12FE}"/>
              </a:ext>
            </a:extLst>
          </p:cNvPr>
          <p:cNvSpPr txBox="1"/>
          <p:nvPr/>
        </p:nvSpPr>
        <p:spPr>
          <a:xfrm>
            <a:off x="370408" y="972382"/>
            <a:ext cx="10453587" cy="1391215"/>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400" b="1" dirty="0">
                <a:solidFill>
                  <a:srgbClr val="646B6B"/>
                </a:solidFill>
                <a:latin typeface="Helvetica" pitchFamily="2" charset="0"/>
              </a:rPr>
              <a:t>Hoe suksesvol dink jy is die Dorpsraad se </a:t>
            </a:r>
            <a:r>
              <a:rPr lang="nl-NL" sz="1600" b="1" dirty="0">
                <a:solidFill>
                  <a:srgbClr val="F7961B"/>
                </a:solidFill>
                <a:latin typeface="Helvetica" pitchFamily="2" charset="0"/>
              </a:rPr>
              <a:t>bestuur</a:t>
            </a:r>
            <a:r>
              <a:rPr lang="nl-NL" sz="1400" b="1" dirty="0">
                <a:solidFill>
                  <a:srgbClr val="646B6B"/>
                </a:solidFill>
                <a:latin typeface="Helvetica" pitchFamily="2" charset="0"/>
              </a:rPr>
              <a:t> daarin om geleenthede aan die gemeenskap te bied om </a:t>
            </a:r>
            <a:r>
              <a:rPr lang="nl-NL" sz="1600" b="1" dirty="0">
                <a:solidFill>
                  <a:srgbClr val="F7961B"/>
                </a:solidFill>
                <a:latin typeface="Helvetica" pitchFamily="2" charset="0"/>
              </a:rPr>
              <a:t>inspraak</a:t>
            </a:r>
            <a:r>
              <a:rPr lang="nl-NL" sz="1400" b="1" dirty="0">
                <a:solidFill>
                  <a:srgbClr val="646B6B"/>
                </a:solidFill>
                <a:latin typeface="Helvetica" pitchFamily="2" charset="0"/>
              </a:rPr>
              <a:t> te lewer op besluite wat hulle raak?                                                                                                                                                       1 = Uiters onsuksesvol. Inwoners kan geen inspraak lewer nie.                                                                                                  10 = Uiters suksesvol. Inwoners kan maklik breedvoerig inspraak lewer.</a:t>
            </a:r>
            <a:r>
              <a:rPr lang="en-ZA" sz="1400" b="1" dirty="0">
                <a:solidFill>
                  <a:srgbClr val="646B6B"/>
                </a:solidFill>
                <a:latin typeface="Helvetica" pitchFamily="2" charset="0"/>
              </a:rPr>
              <a:t>”</a:t>
            </a:r>
          </a:p>
        </p:txBody>
      </p:sp>
      <p:sp>
        <p:nvSpPr>
          <p:cNvPr id="2" name="TextBox 1">
            <a:extLst>
              <a:ext uri="{FF2B5EF4-FFF2-40B4-BE49-F238E27FC236}">
                <a16:creationId xmlns:a16="http://schemas.microsoft.com/office/drawing/2014/main" id="{F651511F-41D6-C3AA-EE63-D156EE9166B9}"/>
              </a:ext>
            </a:extLst>
          </p:cNvPr>
          <p:cNvSpPr txBox="1"/>
          <p:nvPr/>
        </p:nvSpPr>
        <p:spPr>
          <a:xfrm>
            <a:off x="370408" y="2490787"/>
            <a:ext cx="2734727" cy="698717"/>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2025 was 6.4</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2026 is 6.6</a:t>
            </a:r>
          </a:p>
        </p:txBody>
      </p:sp>
      <p:pic>
        <p:nvPicPr>
          <p:cNvPr id="4" name="Picture 3">
            <a:extLst>
              <a:ext uri="{FF2B5EF4-FFF2-40B4-BE49-F238E27FC236}">
                <a16:creationId xmlns:a16="http://schemas.microsoft.com/office/drawing/2014/main" id="{53EE5F4E-DE7C-FA17-FED8-D60A09EDFFD8}"/>
              </a:ext>
            </a:extLst>
          </p:cNvPr>
          <p:cNvPicPr>
            <a:picLocks noChangeAspect="1"/>
          </p:cNvPicPr>
          <p:nvPr/>
        </p:nvPicPr>
        <p:blipFill>
          <a:blip r:embed="rId3"/>
          <a:stretch>
            <a:fillRect/>
          </a:stretch>
        </p:blipFill>
        <p:spPr>
          <a:xfrm>
            <a:off x="1912617" y="2517058"/>
            <a:ext cx="8751327" cy="2979175"/>
          </a:xfrm>
          <a:prstGeom prst="rect">
            <a:avLst/>
          </a:prstGeom>
        </p:spPr>
      </p:pic>
    </p:spTree>
    <p:extLst>
      <p:ext uri="{BB962C8B-B14F-4D97-AF65-F5344CB8AC3E}">
        <p14:creationId xmlns:p14="http://schemas.microsoft.com/office/powerpoint/2010/main" val="2315498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2FFD2F-5BBF-5606-04C9-3E9EF1CF40AD}"/>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1B6267CC-8C04-911B-5E22-DCA6B04B4CF7}"/>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B93EC85E-8942-17E7-A7BD-77CAA25D9E9F}"/>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67</a:t>
            </a:r>
          </a:p>
        </p:txBody>
      </p:sp>
      <p:cxnSp>
        <p:nvCxnSpPr>
          <p:cNvPr id="13" name="Straight Connector 12">
            <a:extLst>
              <a:ext uri="{FF2B5EF4-FFF2-40B4-BE49-F238E27FC236}">
                <a16:creationId xmlns:a16="http://schemas.microsoft.com/office/drawing/2014/main" id="{074363B5-504F-4663-4F7A-818D0887A020}"/>
              </a:ext>
            </a:extLst>
          </p:cNvPr>
          <p:cNvCxnSpPr/>
          <p:nvPr/>
        </p:nvCxnSpPr>
        <p:spPr>
          <a:xfrm>
            <a:off x="466488" y="11688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5B12E505-01D7-6978-F374-D3DC6F6B9C3C}"/>
              </a:ext>
            </a:extLst>
          </p:cNvPr>
          <p:cNvSpPr txBox="1"/>
          <p:nvPr/>
        </p:nvSpPr>
        <p:spPr>
          <a:xfrm>
            <a:off x="466487" y="1231710"/>
            <a:ext cx="10453587" cy="744884"/>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400" b="1" dirty="0">
                <a:solidFill>
                  <a:srgbClr val="646B6B"/>
                </a:solidFill>
                <a:latin typeface="Helvetica" pitchFamily="2" charset="0"/>
              </a:rPr>
              <a:t>Hoe suksesvol dink jy is die </a:t>
            </a:r>
            <a:r>
              <a:rPr lang="nl-NL" sz="1600" b="1" dirty="0">
                <a:solidFill>
                  <a:srgbClr val="F7961B"/>
                </a:solidFill>
                <a:latin typeface="Helvetica" pitchFamily="2" charset="0"/>
              </a:rPr>
              <a:t>Orania Dorpsraad as geheel in die uitvoering van munisipale verpligtinge?         </a:t>
            </a:r>
            <a:r>
              <a:rPr lang="nl-NL" sz="1400" b="1" dirty="0">
                <a:solidFill>
                  <a:srgbClr val="646B6B"/>
                </a:solidFill>
                <a:latin typeface="Helvetica" pitchFamily="2" charset="0"/>
              </a:rPr>
              <a:t>1 = Uiters onsuksesvol. Hulle doen baie slegte werk.      10 = Uiters suksesvol. Hulle doen onverbeterbare werk.”</a:t>
            </a:r>
            <a:endParaRPr lang="en-ZA" sz="1400" b="1" dirty="0">
              <a:solidFill>
                <a:srgbClr val="646B6B"/>
              </a:solidFill>
              <a:latin typeface="Helvetica" pitchFamily="2" charset="0"/>
            </a:endParaRPr>
          </a:p>
        </p:txBody>
      </p:sp>
      <p:sp>
        <p:nvSpPr>
          <p:cNvPr id="4" name="TextBox 3">
            <a:extLst>
              <a:ext uri="{FF2B5EF4-FFF2-40B4-BE49-F238E27FC236}">
                <a16:creationId xmlns:a16="http://schemas.microsoft.com/office/drawing/2014/main" id="{CF996ED6-5FFA-0098-3229-E2C6E536A217}"/>
              </a:ext>
            </a:extLst>
          </p:cNvPr>
          <p:cNvSpPr txBox="1"/>
          <p:nvPr/>
        </p:nvSpPr>
        <p:spPr>
          <a:xfrm>
            <a:off x="370408" y="2081432"/>
            <a:ext cx="10453587" cy="698717"/>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2025 was = 7.9</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2026 is = 8.1  </a:t>
            </a:r>
          </a:p>
        </p:txBody>
      </p:sp>
      <p:pic>
        <p:nvPicPr>
          <p:cNvPr id="6" name="Picture 5">
            <a:extLst>
              <a:ext uri="{FF2B5EF4-FFF2-40B4-BE49-F238E27FC236}">
                <a16:creationId xmlns:a16="http://schemas.microsoft.com/office/drawing/2014/main" id="{EC27A50B-E1F6-55AE-97D5-2E3176A206E7}"/>
              </a:ext>
            </a:extLst>
          </p:cNvPr>
          <p:cNvPicPr>
            <a:picLocks noChangeAspect="1"/>
          </p:cNvPicPr>
          <p:nvPr/>
        </p:nvPicPr>
        <p:blipFill>
          <a:blip r:embed="rId3"/>
          <a:stretch>
            <a:fillRect/>
          </a:stretch>
        </p:blipFill>
        <p:spPr>
          <a:xfrm>
            <a:off x="2002823" y="2566267"/>
            <a:ext cx="8454856" cy="2949630"/>
          </a:xfrm>
          <a:prstGeom prst="rect">
            <a:avLst/>
          </a:prstGeom>
        </p:spPr>
      </p:pic>
    </p:spTree>
    <p:extLst>
      <p:ext uri="{BB962C8B-B14F-4D97-AF65-F5344CB8AC3E}">
        <p14:creationId xmlns:p14="http://schemas.microsoft.com/office/powerpoint/2010/main" val="296351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A8A361-604C-C320-51E6-C260D21B9B69}"/>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945F1185-9E9A-967B-BE22-CDD40A76E6B3}"/>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853A4D68-CBCC-10BF-28AD-D525FD8AAD2B}"/>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68</a:t>
            </a:r>
          </a:p>
        </p:txBody>
      </p:sp>
      <p:cxnSp>
        <p:nvCxnSpPr>
          <p:cNvPr id="13" name="Straight Connector 12">
            <a:extLst>
              <a:ext uri="{FF2B5EF4-FFF2-40B4-BE49-F238E27FC236}">
                <a16:creationId xmlns:a16="http://schemas.microsoft.com/office/drawing/2014/main" id="{9DB163E1-19E9-54FE-DDE3-45AB1D563F75}"/>
              </a:ext>
            </a:extLst>
          </p:cNvPr>
          <p:cNvCxnSpPr/>
          <p:nvPr/>
        </p:nvCxnSpPr>
        <p:spPr>
          <a:xfrm>
            <a:off x="466488" y="11688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AEE41F66-C4B2-8478-4215-7D89C21319EB}"/>
              </a:ext>
            </a:extLst>
          </p:cNvPr>
          <p:cNvSpPr txBox="1"/>
          <p:nvPr/>
        </p:nvSpPr>
        <p:spPr>
          <a:xfrm>
            <a:off x="466487" y="1231710"/>
            <a:ext cx="10453587" cy="1391215"/>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400" b="1" dirty="0">
                <a:solidFill>
                  <a:srgbClr val="646B6B"/>
                </a:solidFill>
                <a:latin typeface="Helvetica" pitchFamily="2" charset="0"/>
              </a:rPr>
              <a:t>Beskou jy </a:t>
            </a:r>
            <a:r>
              <a:rPr lang="nl-NL" sz="1600" b="1" dirty="0">
                <a:solidFill>
                  <a:srgbClr val="F7961B"/>
                </a:solidFill>
                <a:latin typeface="Helvetica" pitchFamily="2" charset="0"/>
              </a:rPr>
              <a:t>Orania as 'n goeie plek om te bly </a:t>
            </a:r>
            <a:r>
              <a:rPr lang="nl-NL" sz="1400" b="1" dirty="0">
                <a:solidFill>
                  <a:srgbClr val="646B6B"/>
                </a:solidFill>
                <a:latin typeface="Helvetica" pitchFamily="2" charset="0"/>
              </a:rPr>
              <a:t>waar mense gelukkig kan wees en sal jy daarom mense van buite aanbeveel om hierheen te verhuis?                                                                                                                                                   1 = Orania is sleg. Ek beveel niemand aan om hierheen te verhuis nie.                                                                                       10 = Orania is tops. Ek beveel almal aan om hierheen te verhuis.”</a:t>
            </a:r>
            <a:endParaRPr lang="en-ZA" sz="1400" b="1" dirty="0">
              <a:solidFill>
                <a:srgbClr val="646B6B"/>
              </a:solidFill>
              <a:latin typeface="Helvetica" pitchFamily="2" charset="0"/>
            </a:endParaRPr>
          </a:p>
        </p:txBody>
      </p:sp>
      <p:sp>
        <p:nvSpPr>
          <p:cNvPr id="4" name="TextBox 3">
            <a:extLst>
              <a:ext uri="{FF2B5EF4-FFF2-40B4-BE49-F238E27FC236}">
                <a16:creationId xmlns:a16="http://schemas.microsoft.com/office/drawing/2014/main" id="{F7BE9771-1F79-3C49-01C9-34A074B29158}"/>
              </a:ext>
            </a:extLst>
          </p:cNvPr>
          <p:cNvSpPr txBox="1"/>
          <p:nvPr/>
        </p:nvSpPr>
        <p:spPr>
          <a:xfrm>
            <a:off x="370408" y="2848268"/>
            <a:ext cx="10453587" cy="698717"/>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2025 was = 7.75</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2026 is = 7.71  </a:t>
            </a:r>
          </a:p>
        </p:txBody>
      </p:sp>
      <p:pic>
        <p:nvPicPr>
          <p:cNvPr id="3" name="Picture 2">
            <a:extLst>
              <a:ext uri="{FF2B5EF4-FFF2-40B4-BE49-F238E27FC236}">
                <a16:creationId xmlns:a16="http://schemas.microsoft.com/office/drawing/2014/main" id="{B792FBCF-D8D6-AF0A-ABD2-E968E4EAA10D}"/>
              </a:ext>
            </a:extLst>
          </p:cNvPr>
          <p:cNvPicPr>
            <a:picLocks noChangeAspect="1"/>
          </p:cNvPicPr>
          <p:nvPr/>
        </p:nvPicPr>
        <p:blipFill>
          <a:blip r:embed="rId3"/>
          <a:stretch>
            <a:fillRect/>
          </a:stretch>
        </p:blipFill>
        <p:spPr>
          <a:xfrm>
            <a:off x="2793810" y="2939599"/>
            <a:ext cx="8126264" cy="3026739"/>
          </a:xfrm>
          <a:prstGeom prst="rect">
            <a:avLst/>
          </a:prstGeom>
        </p:spPr>
      </p:pic>
    </p:spTree>
    <p:extLst>
      <p:ext uri="{BB962C8B-B14F-4D97-AF65-F5344CB8AC3E}">
        <p14:creationId xmlns:p14="http://schemas.microsoft.com/office/powerpoint/2010/main" val="3690303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982450-CA70-0ED0-8A93-F323510E8AE6}"/>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EE346A86-AFA6-0CD6-10E3-784B9B95BF9C}"/>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ABFE82D5-70D9-537C-7995-89569B0FFFC2}"/>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69</a:t>
            </a:r>
          </a:p>
        </p:txBody>
      </p:sp>
      <p:cxnSp>
        <p:nvCxnSpPr>
          <p:cNvPr id="13" name="Straight Connector 12">
            <a:extLst>
              <a:ext uri="{FF2B5EF4-FFF2-40B4-BE49-F238E27FC236}">
                <a16:creationId xmlns:a16="http://schemas.microsoft.com/office/drawing/2014/main" id="{2E7329AF-D945-2E53-DCB5-86BF5BCCB5A6}"/>
              </a:ext>
            </a:extLst>
          </p:cNvPr>
          <p:cNvCxnSpPr/>
          <p:nvPr/>
        </p:nvCxnSpPr>
        <p:spPr>
          <a:xfrm>
            <a:off x="466488" y="11688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C989A974-5D20-7CCC-DAD1-5F9B73D652C0}"/>
              </a:ext>
            </a:extLst>
          </p:cNvPr>
          <p:cNvSpPr txBox="1"/>
          <p:nvPr/>
        </p:nvSpPr>
        <p:spPr>
          <a:xfrm>
            <a:off x="466487" y="1231710"/>
            <a:ext cx="10453587" cy="2406877"/>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600" b="1" dirty="0">
                <a:solidFill>
                  <a:srgbClr val="F7961B"/>
                </a:solidFill>
                <a:latin typeface="Helvetica" pitchFamily="2" charset="0"/>
              </a:rPr>
              <a:t>Voel jy gemaklik daarmee om enige positiewe of negatiewe dinge wat jy op die hart het met die Orania Dorpsraad te bespreek</a:t>
            </a:r>
            <a:r>
              <a:rPr lang="nl-NL" sz="1400" b="1" dirty="0">
                <a:solidFill>
                  <a:srgbClr val="646B6B"/>
                </a:solidFill>
                <a:latin typeface="Helvetica" pitchFamily="2" charset="0"/>
              </a:rPr>
              <a:t>, deur bv (1) die "Kontak Ons" funksie op die webwerf (www.myorania.co.za) te gebruik, of (2) die anonieme forum op die webwerf te gebruik, (3) die dorpskantoor te bel op 053 207 0063, (4) persoonlik 'n afspraak by die dorpskantoor te gaan maak of deur (5) deel te neem aan die gereelde publieke gespreksgeleenthede met die direksie (al hierdie metodes word deur die Dorpsraad aangemoedig)?  </a:t>
            </a:r>
          </a:p>
          <a:p>
            <a:pPr>
              <a:lnSpc>
                <a:spcPct val="150000"/>
              </a:lnSpc>
            </a:pPr>
            <a:r>
              <a:rPr lang="nl-NL" sz="1400" b="1" dirty="0">
                <a:solidFill>
                  <a:srgbClr val="646B6B"/>
                </a:solidFill>
                <a:latin typeface="Helvetica" pitchFamily="2" charset="0"/>
              </a:rPr>
              <a:t>1 = Ek voel glad nie gemaklik om enigiets met die Dorpsraad te bespreek nie. Hulle sal my viktimiseer.                                10 = Ek voel uiters gemaklik om enigiets met die Dorpsraad te bespreek. Hulle sal dit altyd positief hanteer.”</a:t>
            </a:r>
            <a:endParaRPr lang="en-ZA" sz="1400" b="1" dirty="0">
              <a:solidFill>
                <a:srgbClr val="646B6B"/>
              </a:solidFill>
              <a:latin typeface="Helvetica" pitchFamily="2" charset="0"/>
            </a:endParaRPr>
          </a:p>
        </p:txBody>
      </p:sp>
      <p:sp>
        <p:nvSpPr>
          <p:cNvPr id="4" name="TextBox 3">
            <a:extLst>
              <a:ext uri="{FF2B5EF4-FFF2-40B4-BE49-F238E27FC236}">
                <a16:creationId xmlns:a16="http://schemas.microsoft.com/office/drawing/2014/main" id="{085C981D-40D7-2087-6DD1-834C5B681481}"/>
              </a:ext>
            </a:extLst>
          </p:cNvPr>
          <p:cNvSpPr txBox="1"/>
          <p:nvPr/>
        </p:nvSpPr>
        <p:spPr>
          <a:xfrm>
            <a:off x="370408" y="3711442"/>
            <a:ext cx="10453587" cy="698717"/>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2025 was = 5.4</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2026 is = 6.6</a:t>
            </a:r>
          </a:p>
        </p:txBody>
      </p:sp>
      <p:pic>
        <p:nvPicPr>
          <p:cNvPr id="5" name="Picture 4">
            <a:extLst>
              <a:ext uri="{FF2B5EF4-FFF2-40B4-BE49-F238E27FC236}">
                <a16:creationId xmlns:a16="http://schemas.microsoft.com/office/drawing/2014/main" id="{991F2071-E5E6-4E4E-A440-D0F16732BF92}"/>
              </a:ext>
            </a:extLst>
          </p:cNvPr>
          <p:cNvPicPr>
            <a:picLocks noChangeAspect="1"/>
          </p:cNvPicPr>
          <p:nvPr/>
        </p:nvPicPr>
        <p:blipFill>
          <a:blip r:embed="rId3"/>
          <a:stretch>
            <a:fillRect/>
          </a:stretch>
        </p:blipFill>
        <p:spPr>
          <a:xfrm>
            <a:off x="3402452" y="3711442"/>
            <a:ext cx="7193942" cy="2426528"/>
          </a:xfrm>
          <a:prstGeom prst="rect">
            <a:avLst/>
          </a:prstGeom>
        </p:spPr>
      </p:pic>
    </p:spTree>
    <p:extLst>
      <p:ext uri="{BB962C8B-B14F-4D97-AF65-F5344CB8AC3E}">
        <p14:creationId xmlns:p14="http://schemas.microsoft.com/office/powerpoint/2010/main" val="1729096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33D17D-BBB2-FEEA-F6CC-E2D5046E27DD}"/>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A2FF2A50-90D0-3CED-58E1-4ADF98B5BF2E}"/>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532A9D34-743F-3A7D-A772-24626C1941C5}"/>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70</a:t>
            </a:r>
          </a:p>
        </p:txBody>
      </p:sp>
      <p:cxnSp>
        <p:nvCxnSpPr>
          <p:cNvPr id="13" name="Straight Connector 12">
            <a:extLst>
              <a:ext uri="{FF2B5EF4-FFF2-40B4-BE49-F238E27FC236}">
                <a16:creationId xmlns:a16="http://schemas.microsoft.com/office/drawing/2014/main" id="{3F22C105-8FD7-B41B-E87B-6A47A46D854F}"/>
              </a:ext>
            </a:extLst>
          </p:cNvPr>
          <p:cNvCxnSpPr/>
          <p:nvPr/>
        </p:nvCxnSpPr>
        <p:spPr>
          <a:xfrm>
            <a:off x="466488" y="11688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FB13DECD-28CA-7DBD-2B94-3DAFCA27559A}"/>
              </a:ext>
            </a:extLst>
          </p:cNvPr>
          <p:cNvSpPr txBox="1"/>
          <p:nvPr/>
        </p:nvSpPr>
        <p:spPr>
          <a:xfrm>
            <a:off x="466487" y="1231710"/>
            <a:ext cx="10453587" cy="744884"/>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600" b="1" dirty="0">
                <a:solidFill>
                  <a:srgbClr val="F7961B"/>
                </a:solidFill>
                <a:latin typeface="Helvetica" pitchFamily="2" charset="0"/>
              </a:rPr>
              <a:t>Lewensleer</a:t>
            </a:r>
            <a:r>
              <a:rPr lang="nl-NL" sz="1400" b="1" dirty="0">
                <a:solidFill>
                  <a:srgbClr val="646B6B"/>
                </a:solidFill>
                <a:latin typeface="Helvetica" pitchFamily="2" charset="0"/>
              </a:rPr>
              <a:t>: Stel jou 'n leer voor met trappe van NUL aan die onderkant en TIEN aan die bokant. Die bokant stel die beste moontlike lewe vir jou voor en die onderkant die slegste. Op watter trap staan jy tans?”</a:t>
            </a:r>
            <a:endParaRPr lang="en-ZA" sz="1400" b="1" dirty="0">
              <a:solidFill>
                <a:srgbClr val="646B6B"/>
              </a:solidFill>
              <a:latin typeface="Helvetica" pitchFamily="2" charset="0"/>
            </a:endParaRPr>
          </a:p>
        </p:txBody>
      </p:sp>
      <p:pic>
        <p:nvPicPr>
          <p:cNvPr id="7" name="Picture 6">
            <a:extLst>
              <a:ext uri="{FF2B5EF4-FFF2-40B4-BE49-F238E27FC236}">
                <a16:creationId xmlns:a16="http://schemas.microsoft.com/office/drawing/2014/main" id="{969C6674-4153-9E6A-6C39-C30AFA0C3D07}"/>
              </a:ext>
            </a:extLst>
          </p:cNvPr>
          <p:cNvPicPr>
            <a:picLocks noChangeAspect="1"/>
          </p:cNvPicPr>
          <p:nvPr/>
        </p:nvPicPr>
        <p:blipFill>
          <a:blip r:embed="rId3"/>
          <a:stretch>
            <a:fillRect/>
          </a:stretch>
        </p:blipFill>
        <p:spPr>
          <a:xfrm>
            <a:off x="466487" y="1993306"/>
            <a:ext cx="6964013" cy="2566219"/>
          </a:xfrm>
          <a:prstGeom prst="rect">
            <a:avLst/>
          </a:prstGeom>
        </p:spPr>
      </p:pic>
      <p:sp>
        <p:nvSpPr>
          <p:cNvPr id="8" name="TextBox 7">
            <a:extLst>
              <a:ext uri="{FF2B5EF4-FFF2-40B4-BE49-F238E27FC236}">
                <a16:creationId xmlns:a16="http://schemas.microsoft.com/office/drawing/2014/main" id="{6A36DC00-9508-4AF2-A455-309761C2446B}"/>
              </a:ext>
            </a:extLst>
          </p:cNvPr>
          <p:cNvSpPr txBox="1"/>
          <p:nvPr/>
        </p:nvSpPr>
        <p:spPr>
          <a:xfrm>
            <a:off x="301581" y="4559525"/>
            <a:ext cx="11152999" cy="1021883"/>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ZA" sz="1400" b="1" dirty="0" err="1">
                <a:solidFill>
                  <a:srgbClr val="646B6B"/>
                </a:solidFill>
                <a:latin typeface="Helvetica" pitchFamily="2" charset="0"/>
              </a:rPr>
              <a:t>Buurlande</a:t>
            </a:r>
            <a:r>
              <a:rPr lang="en-ZA" sz="1400" b="1" dirty="0">
                <a:solidFill>
                  <a:srgbClr val="646B6B"/>
                </a:solidFill>
                <a:latin typeface="Helvetica" pitchFamily="2" charset="0"/>
              </a:rPr>
              <a:t> : </a:t>
            </a:r>
            <a:r>
              <a:rPr lang="en-ZA" sz="1400" dirty="0" err="1">
                <a:solidFill>
                  <a:srgbClr val="646B6B"/>
                </a:solidFill>
                <a:latin typeface="Helvetica" pitchFamily="2" charset="0"/>
              </a:rPr>
              <a:t>Suid</a:t>
            </a:r>
            <a:r>
              <a:rPr lang="en-ZA" sz="1400" dirty="0">
                <a:solidFill>
                  <a:srgbClr val="646B6B"/>
                </a:solidFill>
                <a:latin typeface="Helvetica" pitchFamily="2" charset="0"/>
              </a:rPr>
              <a:t> Afrika = 5.0          Zimbabwe = 3.3          Botswana = 3.5          Eswatini = 3.9          Lesotho = 4.4          </a:t>
            </a:r>
            <a:r>
              <a:rPr lang="en-ZA" sz="1400" dirty="0" err="1">
                <a:solidFill>
                  <a:srgbClr val="646B6B"/>
                </a:solidFill>
                <a:latin typeface="Helvetica" pitchFamily="2" charset="0"/>
              </a:rPr>
              <a:t>Namibië</a:t>
            </a:r>
            <a:r>
              <a:rPr lang="en-ZA" sz="1400" dirty="0">
                <a:solidFill>
                  <a:srgbClr val="646B6B"/>
                </a:solidFill>
                <a:latin typeface="Helvetica" pitchFamily="2" charset="0"/>
              </a:rPr>
              <a:t> = 4.8</a:t>
            </a:r>
          </a:p>
          <a:p>
            <a:pPr marL="285750" indent="-285750">
              <a:lnSpc>
                <a:spcPct val="150000"/>
              </a:lnSpc>
              <a:buFont typeface="Arial" panose="020B0604020202020204" pitchFamily="34" charset="0"/>
              <a:buChar char="•"/>
            </a:pPr>
            <a:r>
              <a:rPr lang="en-ZA" sz="1400" b="1" dirty="0" err="1">
                <a:solidFill>
                  <a:srgbClr val="646B6B"/>
                </a:solidFill>
                <a:latin typeface="Helvetica" pitchFamily="2" charset="0"/>
              </a:rPr>
              <a:t>Gelukkigste</a:t>
            </a:r>
            <a:r>
              <a:rPr lang="en-ZA" sz="1400" b="1" dirty="0">
                <a:solidFill>
                  <a:srgbClr val="646B6B"/>
                </a:solidFill>
                <a:latin typeface="Helvetica" pitchFamily="2" charset="0"/>
              </a:rPr>
              <a:t> in </a:t>
            </a:r>
            <a:r>
              <a:rPr lang="en-ZA" sz="1400" b="1" dirty="0" err="1">
                <a:solidFill>
                  <a:srgbClr val="646B6B"/>
                </a:solidFill>
                <a:latin typeface="Helvetica" pitchFamily="2" charset="0"/>
              </a:rPr>
              <a:t>wêreld</a:t>
            </a:r>
            <a:r>
              <a:rPr lang="en-ZA" sz="1400" b="1" dirty="0">
                <a:solidFill>
                  <a:srgbClr val="646B6B"/>
                </a:solidFill>
                <a:latin typeface="Helvetica" pitchFamily="2" charset="0"/>
              </a:rPr>
              <a:t> </a:t>
            </a:r>
            <a:r>
              <a:rPr lang="en-ZA" sz="1400" dirty="0">
                <a:solidFill>
                  <a:srgbClr val="646B6B"/>
                </a:solidFill>
                <a:latin typeface="Helvetica" pitchFamily="2" charset="0"/>
              </a:rPr>
              <a:t>:                  Finland = 7.7               </a:t>
            </a:r>
            <a:r>
              <a:rPr lang="en-ZA" sz="1400" dirty="0" err="1">
                <a:solidFill>
                  <a:srgbClr val="646B6B"/>
                </a:solidFill>
                <a:latin typeface="Helvetica" pitchFamily="2" charset="0"/>
              </a:rPr>
              <a:t>Ysland</a:t>
            </a:r>
            <a:r>
              <a:rPr lang="en-ZA" sz="1400" dirty="0">
                <a:solidFill>
                  <a:srgbClr val="646B6B"/>
                </a:solidFill>
                <a:latin typeface="Helvetica" pitchFamily="2" charset="0"/>
              </a:rPr>
              <a:t> = 7.5               </a:t>
            </a:r>
            <a:r>
              <a:rPr lang="en-ZA" sz="1400" dirty="0" err="1">
                <a:solidFill>
                  <a:srgbClr val="646B6B"/>
                </a:solidFill>
                <a:latin typeface="Helvetica" pitchFamily="2" charset="0"/>
              </a:rPr>
              <a:t>Denemarke</a:t>
            </a:r>
            <a:r>
              <a:rPr lang="en-ZA" sz="1400" dirty="0">
                <a:solidFill>
                  <a:srgbClr val="646B6B"/>
                </a:solidFill>
                <a:latin typeface="Helvetica" pitchFamily="2" charset="0"/>
              </a:rPr>
              <a:t> = 7.5    Costa Rica = 7.4      Swede = 7.2</a:t>
            </a:r>
          </a:p>
          <a:p>
            <a:pPr marL="285750" indent="-285750">
              <a:lnSpc>
                <a:spcPct val="150000"/>
              </a:lnSpc>
              <a:buFont typeface="Arial" panose="020B0604020202020204" pitchFamily="34" charset="0"/>
              <a:buChar char="•"/>
            </a:pPr>
            <a:r>
              <a:rPr lang="en-ZA" sz="1400" b="1" dirty="0">
                <a:solidFill>
                  <a:srgbClr val="646B6B"/>
                </a:solidFill>
                <a:latin typeface="Helvetica" pitchFamily="2" charset="0"/>
              </a:rPr>
              <a:t>Ander </a:t>
            </a:r>
            <a:r>
              <a:rPr lang="en-ZA" sz="1400" b="1" dirty="0" err="1">
                <a:solidFill>
                  <a:srgbClr val="646B6B"/>
                </a:solidFill>
                <a:latin typeface="Helvetica" pitchFamily="2" charset="0"/>
              </a:rPr>
              <a:t>lande</a:t>
            </a:r>
            <a:r>
              <a:rPr lang="en-ZA" sz="1400" b="1" dirty="0">
                <a:solidFill>
                  <a:srgbClr val="646B6B"/>
                </a:solidFill>
                <a:latin typeface="Helvetica" pitchFamily="2" charset="0"/>
              </a:rPr>
              <a:t> </a:t>
            </a:r>
            <a:r>
              <a:rPr lang="en-ZA" sz="1400" dirty="0">
                <a:solidFill>
                  <a:srgbClr val="646B6B"/>
                </a:solidFill>
                <a:latin typeface="Helvetica" pitchFamily="2" charset="0"/>
              </a:rPr>
              <a:t>:		       Amerika = 6.8              V. </a:t>
            </a:r>
            <a:r>
              <a:rPr lang="en-ZA" sz="1400" dirty="0" err="1">
                <a:solidFill>
                  <a:srgbClr val="646B6B"/>
                </a:solidFill>
                <a:latin typeface="Helvetica" pitchFamily="2" charset="0"/>
              </a:rPr>
              <a:t>Koningkryk</a:t>
            </a:r>
            <a:r>
              <a:rPr lang="en-ZA" sz="1400" dirty="0">
                <a:solidFill>
                  <a:srgbClr val="646B6B"/>
                </a:solidFill>
                <a:latin typeface="Helvetica" pitchFamily="2" charset="0"/>
              </a:rPr>
              <a:t> = 6.7    </a:t>
            </a:r>
            <a:r>
              <a:rPr lang="en-ZA" sz="1400" dirty="0" err="1">
                <a:solidFill>
                  <a:srgbClr val="646B6B"/>
                </a:solidFill>
                <a:latin typeface="Helvetica" pitchFamily="2" charset="0"/>
              </a:rPr>
              <a:t>Australië</a:t>
            </a:r>
            <a:r>
              <a:rPr lang="en-ZA" sz="1400" dirty="0">
                <a:solidFill>
                  <a:srgbClr val="646B6B"/>
                </a:solidFill>
                <a:latin typeface="Helvetica" pitchFamily="2" charset="0"/>
              </a:rPr>
              <a:t> = 6.9         </a:t>
            </a:r>
            <a:r>
              <a:rPr lang="en-ZA" sz="1400" dirty="0" err="1">
                <a:solidFill>
                  <a:srgbClr val="646B6B"/>
                </a:solidFill>
                <a:latin typeface="Helvetica" pitchFamily="2" charset="0"/>
              </a:rPr>
              <a:t>Argentinië</a:t>
            </a:r>
            <a:r>
              <a:rPr lang="en-ZA" sz="1400" dirty="0">
                <a:solidFill>
                  <a:srgbClr val="646B6B"/>
                </a:solidFill>
                <a:latin typeface="Helvetica" pitchFamily="2" charset="0"/>
              </a:rPr>
              <a:t> = 6.4        </a:t>
            </a:r>
            <a:r>
              <a:rPr lang="en-ZA" sz="1400" dirty="0" err="1">
                <a:solidFill>
                  <a:srgbClr val="646B6B"/>
                </a:solidFill>
                <a:latin typeface="Helvetica" pitchFamily="2" charset="0"/>
              </a:rPr>
              <a:t>Rusland</a:t>
            </a:r>
            <a:r>
              <a:rPr lang="en-ZA" sz="1400" dirty="0">
                <a:solidFill>
                  <a:srgbClr val="646B6B"/>
                </a:solidFill>
                <a:latin typeface="Helvetica" pitchFamily="2" charset="0"/>
              </a:rPr>
              <a:t> = 5.9 </a:t>
            </a:r>
          </a:p>
        </p:txBody>
      </p:sp>
    </p:spTree>
    <p:extLst>
      <p:ext uri="{BB962C8B-B14F-4D97-AF65-F5344CB8AC3E}">
        <p14:creationId xmlns:p14="http://schemas.microsoft.com/office/powerpoint/2010/main" val="1526357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43FC33-BBF7-DE2C-FF7A-A34B069FDF85}"/>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D4E60CFE-C05E-94C2-3927-75B45C999CD7}"/>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FC0CDDDD-47D0-3B98-644A-B029089EF545}"/>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71</a:t>
            </a:r>
          </a:p>
        </p:txBody>
      </p:sp>
      <p:cxnSp>
        <p:nvCxnSpPr>
          <p:cNvPr id="13" name="Straight Connector 12">
            <a:extLst>
              <a:ext uri="{FF2B5EF4-FFF2-40B4-BE49-F238E27FC236}">
                <a16:creationId xmlns:a16="http://schemas.microsoft.com/office/drawing/2014/main" id="{87332AEB-7C68-D803-6276-C82C2A219AE0}"/>
              </a:ext>
            </a:extLst>
          </p:cNvPr>
          <p:cNvCxnSpPr/>
          <p:nvPr/>
        </p:nvCxnSpPr>
        <p:spPr>
          <a:xfrm>
            <a:off x="466488" y="11688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F4CF5DB5-CA4B-519E-5654-139CFFE2DAC1}"/>
              </a:ext>
            </a:extLst>
          </p:cNvPr>
          <p:cNvSpPr txBox="1"/>
          <p:nvPr/>
        </p:nvSpPr>
        <p:spPr>
          <a:xfrm>
            <a:off x="466487" y="1231710"/>
            <a:ext cx="10453587" cy="744884"/>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600" b="1" dirty="0">
                <a:solidFill>
                  <a:srgbClr val="F7961B"/>
                </a:solidFill>
                <a:latin typeface="Helvetica" pitchFamily="2" charset="0"/>
              </a:rPr>
              <a:t>Hulp verleen: </a:t>
            </a:r>
            <a:r>
              <a:rPr lang="nl-NL" sz="1400" b="1" dirty="0">
                <a:solidFill>
                  <a:srgbClr val="646B6B"/>
                </a:solidFill>
                <a:latin typeface="Helvetica" pitchFamily="2" charset="0"/>
              </a:rPr>
              <a:t>Hoe waarskynlik is dit dat jy andere bystaan en ondersteun wanneer hulle in emosionele, geestelike of fisiese nood verkeer?   1 = Nooit    10 = Elke dag”</a:t>
            </a:r>
            <a:endParaRPr lang="en-ZA" sz="1400" b="1" dirty="0">
              <a:solidFill>
                <a:srgbClr val="646B6B"/>
              </a:solidFill>
              <a:latin typeface="Helvetica" pitchFamily="2" charset="0"/>
            </a:endParaRPr>
          </a:p>
        </p:txBody>
      </p:sp>
      <p:pic>
        <p:nvPicPr>
          <p:cNvPr id="3" name="Picture 2">
            <a:extLst>
              <a:ext uri="{FF2B5EF4-FFF2-40B4-BE49-F238E27FC236}">
                <a16:creationId xmlns:a16="http://schemas.microsoft.com/office/drawing/2014/main" id="{F87A77FC-C5D3-45D7-3D7F-7AA611E98C4D}"/>
              </a:ext>
            </a:extLst>
          </p:cNvPr>
          <p:cNvPicPr>
            <a:picLocks noChangeAspect="1"/>
          </p:cNvPicPr>
          <p:nvPr/>
        </p:nvPicPr>
        <p:blipFill>
          <a:blip r:embed="rId3"/>
          <a:stretch>
            <a:fillRect/>
          </a:stretch>
        </p:blipFill>
        <p:spPr>
          <a:xfrm>
            <a:off x="466487" y="2284290"/>
            <a:ext cx="7892366" cy="2926895"/>
          </a:xfrm>
          <a:prstGeom prst="rect">
            <a:avLst/>
          </a:prstGeom>
        </p:spPr>
      </p:pic>
    </p:spTree>
    <p:extLst>
      <p:ext uri="{BB962C8B-B14F-4D97-AF65-F5344CB8AC3E}">
        <p14:creationId xmlns:p14="http://schemas.microsoft.com/office/powerpoint/2010/main" val="1777349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6DB253-365F-E164-6E43-4D3579A901C0}"/>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F2A1B703-F77D-B955-D829-566BD6BD50AF}"/>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08A40EF4-A724-810F-D30A-5F8707C91DE2}"/>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72</a:t>
            </a:r>
          </a:p>
        </p:txBody>
      </p:sp>
      <p:cxnSp>
        <p:nvCxnSpPr>
          <p:cNvPr id="13" name="Straight Connector 12">
            <a:extLst>
              <a:ext uri="{FF2B5EF4-FFF2-40B4-BE49-F238E27FC236}">
                <a16:creationId xmlns:a16="http://schemas.microsoft.com/office/drawing/2014/main" id="{58F6A85F-1801-AB9D-AB2B-DE2E03B934F9}"/>
              </a:ext>
            </a:extLst>
          </p:cNvPr>
          <p:cNvCxnSpPr/>
          <p:nvPr/>
        </p:nvCxnSpPr>
        <p:spPr>
          <a:xfrm>
            <a:off x="466488" y="11688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1F61430C-327F-A3B8-4632-9FDF58A2AFF6}"/>
              </a:ext>
            </a:extLst>
          </p:cNvPr>
          <p:cNvSpPr txBox="1"/>
          <p:nvPr/>
        </p:nvSpPr>
        <p:spPr>
          <a:xfrm>
            <a:off x="466487" y="1231710"/>
            <a:ext cx="10453587" cy="744884"/>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600" b="1" dirty="0">
                <a:solidFill>
                  <a:srgbClr val="F7961B"/>
                </a:solidFill>
                <a:latin typeface="Helvetica" pitchFamily="2" charset="0"/>
              </a:rPr>
              <a:t>Hulp ontvang: </a:t>
            </a:r>
            <a:r>
              <a:rPr lang="nl-NL" sz="1400" b="1" dirty="0">
                <a:solidFill>
                  <a:srgbClr val="646B6B"/>
                </a:solidFill>
                <a:latin typeface="Helvetica" pitchFamily="2" charset="0"/>
              </a:rPr>
              <a:t>Hoe waarskynlik is dit dat andere jou bystaan en ondersteun wanneer jy in emosionele, geestelike of fisiese nood is?    1 = Nooit   10 = Elke dag”</a:t>
            </a:r>
            <a:endParaRPr lang="en-ZA" sz="1400" b="1" dirty="0">
              <a:solidFill>
                <a:srgbClr val="646B6B"/>
              </a:solidFill>
              <a:latin typeface="Helvetica" pitchFamily="2" charset="0"/>
            </a:endParaRPr>
          </a:p>
        </p:txBody>
      </p:sp>
      <p:pic>
        <p:nvPicPr>
          <p:cNvPr id="4" name="Picture 3">
            <a:extLst>
              <a:ext uri="{FF2B5EF4-FFF2-40B4-BE49-F238E27FC236}">
                <a16:creationId xmlns:a16="http://schemas.microsoft.com/office/drawing/2014/main" id="{7061F630-17F2-DA85-1DA5-200C10F9794C}"/>
              </a:ext>
            </a:extLst>
          </p:cNvPr>
          <p:cNvPicPr>
            <a:picLocks noChangeAspect="1"/>
          </p:cNvPicPr>
          <p:nvPr/>
        </p:nvPicPr>
        <p:blipFill>
          <a:blip r:embed="rId3"/>
          <a:stretch>
            <a:fillRect/>
          </a:stretch>
        </p:blipFill>
        <p:spPr>
          <a:xfrm>
            <a:off x="466487" y="2276921"/>
            <a:ext cx="8493038" cy="3200099"/>
          </a:xfrm>
          <a:prstGeom prst="rect">
            <a:avLst/>
          </a:prstGeom>
        </p:spPr>
      </p:pic>
    </p:spTree>
    <p:extLst>
      <p:ext uri="{BB962C8B-B14F-4D97-AF65-F5344CB8AC3E}">
        <p14:creationId xmlns:p14="http://schemas.microsoft.com/office/powerpoint/2010/main" val="1298394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61B033-D071-56B3-4137-D1B954F7355D}"/>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143182AC-2410-11E0-B3E4-3238BB0231D9}"/>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09B85581-AA87-34F9-A2D9-A059632CACF3}"/>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73</a:t>
            </a:r>
          </a:p>
        </p:txBody>
      </p:sp>
      <p:cxnSp>
        <p:nvCxnSpPr>
          <p:cNvPr id="13" name="Straight Connector 12">
            <a:extLst>
              <a:ext uri="{FF2B5EF4-FFF2-40B4-BE49-F238E27FC236}">
                <a16:creationId xmlns:a16="http://schemas.microsoft.com/office/drawing/2014/main" id="{E8CC6C29-8F79-6F55-B8EE-110A30CD9F10}"/>
              </a:ext>
            </a:extLst>
          </p:cNvPr>
          <p:cNvCxnSpPr/>
          <p:nvPr/>
        </p:nvCxnSpPr>
        <p:spPr>
          <a:xfrm>
            <a:off x="466488" y="11688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E97DB85B-A549-62B3-E625-C44B1FB8E3CF}"/>
              </a:ext>
            </a:extLst>
          </p:cNvPr>
          <p:cNvSpPr txBox="1"/>
          <p:nvPr/>
        </p:nvSpPr>
        <p:spPr>
          <a:xfrm>
            <a:off x="466487" y="1231710"/>
            <a:ext cx="10453587" cy="744884"/>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600" b="1" dirty="0">
                <a:solidFill>
                  <a:srgbClr val="F7961B"/>
                </a:solidFill>
                <a:latin typeface="Helvetica" pitchFamily="2" charset="0"/>
              </a:rPr>
              <a:t>Fisiese gesondheid: </a:t>
            </a:r>
            <a:r>
              <a:rPr lang="nl-NL" sz="1400" b="1" dirty="0">
                <a:solidFill>
                  <a:srgbClr val="646B6B"/>
                </a:solidFill>
                <a:latin typeface="Helvetica" pitchFamily="2" charset="0"/>
              </a:rPr>
              <a:t>Hoe sal jy jou algehele fisiese gesondheid beoordeel?        1 = Ek het vele gesondheidsprobleme en is baie sieklik.      10 = Ek is baie gesond en het geen mediese probleme van enige aard nie.”</a:t>
            </a:r>
            <a:endParaRPr lang="en-ZA" sz="1400" b="1" dirty="0">
              <a:solidFill>
                <a:srgbClr val="646B6B"/>
              </a:solidFill>
              <a:latin typeface="Helvetica" pitchFamily="2" charset="0"/>
            </a:endParaRPr>
          </a:p>
        </p:txBody>
      </p:sp>
      <p:pic>
        <p:nvPicPr>
          <p:cNvPr id="3" name="Picture 2">
            <a:extLst>
              <a:ext uri="{FF2B5EF4-FFF2-40B4-BE49-F238E27FC236}">
                <a16:creationId xmlns:a16="http://schemas.microsoft.com/office/drawing/2014/main" id="{9BBBAF9A-ADB5-04E9-0243-CB47D344276A}"/>
              </a:ext>
            </a:extLst>
          </p:cNvPr>
          <p:cNvPicPr>
            <a:picLocks noChangeAspect="1"/>
          </p:cNvPicPr>
          <p:nvPr/>
        </p:nvPicPr>
        <p:blipFill>
          <a:blip r:embed="rId3"/>
          <a:stretch>
            <a:fillRect/>
          </a:stretch>
        </p:blipFill>
        <p:spPr>
          <a:xfrm>
            <a:off x="466486" y="2191787"/>
            <a:ext cx="8393309" cy="3196289"/>
          </a:xfrm>
          <a:prstGeom prst="rect">
            <a:avLst/>
          </a:prstGeom>
        </p:spPr>
      </p:pic>
    </p:spTree>
    <p:extLst>
      <p:ext uri="{BB962C8B-B14F-4D97-AF65-F5344CB8AC3E}">
        <p14:creationId xmlns:p14="http://schemas.microsoft.com/office/powerpoint/2010/main" val="1663689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3F934F-D5E1-6398-565A-F6956651DF28}"/>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700FBD7D-73DA-4524-0EAB-1B7A99CC56DA}"/>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6A2B13A6-0F8B-4800-93E3-6524676FD7B4}"/>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74</a:t>
            </a:r>
          </a:p>
        </p:txBody>
      </p:sp>
      <p:cxnSp>
        <p:nvCxnSpPr>
          <p:cNvPr id="13" name="Straight Connector 12">
            <a:extLst>
              <a:ext uri="{FF2B5EF4-FFF2-40B4-BE49-F238E27FC236}">
                <a16:creationId xmlns:a16="http://schemas.microsoft.com/office/drawing/2014/main" id="{D206A8AA-77BB-DE97-4D0E-8AB66A59DCF4}"/>
              </a:ext>
            </a:extLst>
          </p:cNvPr>
          <p:cNvCxnSpPr/>
          <p:nvPr/>
        </p:nvCxnSpPr>
        <p:spPr>
          <a:xfrm>
            <a:off x="466488" y="11688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8B311520-B6F4-4764-40E8-5EDE1D228492}"/>
              </a:ext>
            </a:extLst>
          </p:cNvPr>
          <p:cNvSpPr txBox="1"/>
          <p:nvPr/>
        </p:nvSpPr>
        <p:spPr>
          <a:xfrm>
            <a:off x="466487" y="1231710"/>
            <a:ext cx="10453587" cy="744884"/>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600" b="1" dirty="0">
                <a:solidFill>
                  <a:srgbClr val="F7961B"/>
                </a:solidFill>
                <a:latin typeface="Helvetica" pitchFamily="2" charset="0"/>
              </a:rPr>
              <a:t>Emosionele gesondheid: </a:t>
            </a:r>
            <a:r>
              <a:rPr lang="nl-NL" sz="1400" b="1" dirty="0">
                <a:solidFill>
                  <a:srgbClr val="646B6B"/>
                </a:solidFill>
                <a:latin typeface="Helvetica" pitchFamily="2" charset="0"/>
              </a:rPr>
              <a:t>Hoe sal jy jou emosionele gesondheid beoordeel?       1 = Ek is emosioneel baie ongelukkig en het vele dinge wat my pla.    10 = Ek is emosioneel baie sterk en gesond en gelukkig.”</a:t>
            </a:r>
            <a:endParaRPr lang="en-ZA" sz="1400" b="1" dirty="0">
              <a:solidFill>
                <a:srgbClr val="646B6B"/>
              </a:solidFill>
              <a:latin typeface="Helvetica" pitchFamily="2" charset="0"/>
            </a:endParaRPr>
          </a:p>
        </p:txBody>
      </p:sp>
      <p:pic>
        <p:nvPicPr>
          <p:cNvPr id="4" name="Picture 3">
            <a:extLst>
              <a:ext uri="{FF2B5EF4-FFF2-40B4-BE49-F238E27FC236}">
                <a16:creationId xmlns:a16="http://schemas.microsoft.com/office/drawing/2014/main" id="{B2BAC128-54B4-D262-2A1D-ADED614D181B}"/>
              </a:ext>
            </a:extLst>
          </p:cNvPr>
          <p:cNvPicPr>
            <a:picLocks noChangeAspect="1"/>
          </p:cNvPicPr>
          <p:nvPr/>
        </p:nvPicPr>
        <p:blipFill>
          <a:blip r:embed="rId3"/>
          <a:stretch>
            <a:fillRect/>
          </a:stretch>
        </p:blipFill>
        <p:spPr>
          <a:xfrm>
            <a:off x="466487" y="2172737"/>
            <a:ext cx="8429728" cy="3215339"/>
          </a:xfrm>
          <a:prstGeom prst="rect">
            <a:avLst/>
          </a:prstGeom>
        </p:spPr>
      </p:pic>
    </p:spTree>
    <p:extLst>
      <p:ext uri="{BB962C8B-B14F-4D97-AF65-F5344CB8AC3E}">
        <p14:creationId xmlns:p14="http://schemas.microsoft.com/office/powerpoint/2010/main" val="2734777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94B922-F2D1-E33C-CB4E-AB3283442F1C}"/>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93C08D97-8776-D264-715C-98EE29CA0F61}"/>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C77EF41A-4E27-3278-04DC-961001961A6C}"/>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75</a:t>
            </a:r>
          </a:p>
        </p:txBody>
      </p:sp>
      <p:cxnSp>
        <p:nvCxnSpPr>
          <p:cNvPr id="13" name="Straight Connector 12">
            <a:extLst>
              <a:ext uri="{FF2B5EF4-FFF2-40B4-BE49-F238E27FC236}">
                <a16:creationId xmlns:a16="http://schemas.microsoft.com/office/drawing/2014/main" id="{AA99F18A-6042-2EA7-5EE1-A4AB50C4850B}"/>
              </a:ext>
            </a:extLst>
          </p:cNvPr>
          <p:cNvCxnSpPr/>
          <p:nvPr/>
        </p:nvCxnSpPr>
        <p:spPr>
          <a:xfrm>
            <a:off x="466488" y="11688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A04DE93B-7859-C1FC-7B92-BC03C7CD9CE4}"/>
              </a:ext>
            </a:extLst>
          </p:cNvPr>
          <p:cNvSpPr txBox="1"/>
          <p:nvPr/>
        </p:nvSpPr>
        <p:spPr>
          <a:xfrm>
            <a:off x="466487" y="1231710"/>
            <a:ext cx="10453587" cy="416011"/>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600" b="1" dirty="0">
                <a:solidFill>
                  <a:srgbClr val="F7961B"/>
                </a:solidFill>
                <a:latin typeface="Helvetica" pitchFamily="2" charset="0"/>
              </a:rPr>
              <a:t>Geestelike gesondheid</a:t>
            </a:r>
            <a:r>
              <a:rPr lang="nl-NL" sz="1400" b="1" dirty="0">
                <a:solidFill>
                  <a:srgbClr val="646B6B"/>
                </a:solidFill>
                <a:latin typeface="Helvetica" pitchFamily="2" charset="0"/>
              </a:rPr>
              <a:t>: Hoe gereeld ervaar jy Jesus se vreugde en vrede in jou lewe?   1 = Nooit     10 = Daagliks”</a:t>
            </a:r>
            <a:endParaRPr lang="en-ZA" sz="1400" b="1" dirty="0">
              <a:solidFill>
                <a:srgbClr val="646B6B"/>
              </a:solidFill>
              <a:latin typeface="Helvetica" pitchFamily="2" charset="0"/>
            </a:endParaRPr>
          </a:p>
        </p:txBody>
      </p:sp>
      <p:pic>
        <p:nvPicPr>
          <p:cNvPr id="3" name="Picture 2">
            <a:extLst>
              <a:ext uri="{FF2B5EF4-FFF2-40B4-BE49-F238E27FC236}">
                <a16:creationId xmlns:a16="http://schemas.microsoft.com/office/drawing/2014/main" id="{91888821-8B8A-1177-A0F3-B4A95BA05C3F}"/>
              </a:ext>
            </a:extLst>
          </p:cNvPr>
          <p:cNvPicPr>
            <a:picLocks noChangeAspect="1"/>
          </p:cNvPicPr>
          <p:nvPr/>
        </p:nvPicPr>
        <p:blipFill>
          <a:blip r:embed="rId3"/>
          <a:stretch>
            <a:fillRect/>
          </a:stretch>
        </p:blipFill>
        <p:spPr>
          <a:xfrm>
            <a:off x="466487" y="1953755"/>
            <a:ext cx="8366878" cy="3178683"/>
          </a:xfrm>
          <a:prstGeom prst="rect">
            <a:avLst/>
          </a:prstGeom>
        </p:spPr>
      </p:pic>
    </p:spTree>
    <p:extLst>
      <p:ext uri="{BB962C8B-B14F-4D97-AF65-F5344CB8AC3E}">
        <p14:creationId xmlns:p14="http://schemas.microsoft.com/office/powerpoint/2010/main" val="2940522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45B124-B518-3D36-572F-BBE59E918BD3}"/>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C35AE36F-CB75-2B76-1937-534E30B10FCB}"/>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8D46EE46-E464-31A5-E951-830F1BF0E534}"/>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76</a:t>
            </a:r>
          </a:p>
        </p:txBody>
      </p:sp>
      <p:cxnSp>
        <p:nvCxnSpPr>
          <p:cNvPr id="13" name="Straight Connector 12">
            <a:extLst>
              <a:ext uri="{FF2B5EF4-FFF2-40B4-BE49-F238E27FC236}">
                <a16:creationId xmlns:a16="http://schemas.microsoft.com/office/drawing/2014/main" id="{6DB71C3A-C096-B2E5-E606-4252BEDD4E90}"/>
              </a:ext>
            </a:extLst>
          </p:cNvPr>
          <p:cNvCxnSpPr/>
          <p:nvPr/>
        </p:nvCxnSpPr>
        <p:spPr>
          <a:xfrm>
            <a:off x="466488" y="11688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92714C89-7318-E727-51B2-03234620B81F}"/>
              </a:ext>
            </a:extLst>
          </p:cNvPr>
          <p:cNvSpPr txBox="1"/>
          <p:nvPr/>
        </p:nvSpPr>
        <p:spPr>
          <a:xfrm>
            <a:off x="466487" y="1231710"/>
            <a:ext cx="10453587" cy="744884"/>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600" b="1" dirty="0">
                <a:solidFill>
                  <a:srgbClr val="F7961B"/>
                </a:solidFill>
                <a:latin typeface="Helvetica" pitchFamily="2" charset="0"/>
              </a:rPr>
              <a:t>Vertroue in ander inwoners</a:t>
            </a:r>
            <a:r>
              <a:rPr lang="nl-NL" sz="1400" b="1" dirty="0">
                <a:solidFill>
                  <a:srgbClr val="646B6B"/>
                </a:solidFill>
                <a:latin typeface="Helvetica" pitchFamily="2" charset="0"/>
              </a:rPr>
              <a:t>: Oor die algemeen, hoe baie vertrou jy die gemiddelde mens in Orania?                             1 = Ek voel ek kan niemand op enige manier vertrou nie.      10 = Ek voel ek kan mense in Orania altyd ten volle vertrou.”</a:t>
            </a:r>
            <a:endParaRPr lang="en-ZA" sz="1400" b="1" dirty="0">
              <a:solidFill>
                <a:srgbClr val="646B6B"/>
              </a:solidFill>
              <a:latin typeface="Helvetica" pitchFamily="2" charset="0"/>
            </a:endParaRPr>
          </a:p>
        </p:txBody>
      </p:sp>
      <p:pic>
        <p:nvPicPr>
          <p:cNvPr id="4" name="Picture 3">
            <a:extLst>
              <a:ext uri="{FF2B5EF4-FFF2-40B4-BE49-F238E27FC236}">
                <a16:creationId xmlns:a16="http://schemas.microsoft.com/office/drawing/2014/main" id="{33EE7FC8-F8A6-9C2A-ED95-4FD6FD91172B}"/>
              </a:ext>
            </a:extLst>
          </p:cNvPr>
          <p:cNvPicPr>
            <a:picLocks noChangeAspect="1"/>
          </p:cNvPicPr>
          <p:nvPr/>
        </p:nvPicPr>
        <p:blipFill>
          <a:blip r:embed="rId3"/>
          <a:stretch>
            <a:fillRect/>
          </a:stretch>
        </p:blipFill>
        <p:spPr>
          <a:xfrm>
            <a:off x="466487" y="1993305"/>
            <a:ext cx="9077874" cy="3375107"/>
          </a:xfrm>
          <a:prstGeom prst="rect">
            <a:avLst/>
          </a:prstGeom>
        </p:spPr>
      </p:pic>
    </p:spTree>
    <p:extLst>
      <p:ext uri="{BB962C8B-B14F-4D97-AF65-F5344CB8AC3E}">
        <p14:creationId xmlns:p14="http://schemas.microsoft.com/office/powerpoint/2010/main" val="3619459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504D05-B074-6F30-321F-0ED6FF9DE221}"/>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87A953CF-23C6-8CA3-687B-742D978736C5}"/>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A2D45C83-97AB-7D60-51A9-50A1517961D2}"/>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77</a:t>
            </a:r>
          </a:p>
        </p:txBody>
      </p:sp>
      <p:cxnSp>
        <p:nvCxnSpPr>
          <p:cNvPr id="13" name="Straight Connector 12">
            <a:extLst>
              <a:ext uri="{FF2B5EF4-FFF2-40B4-BE49-F238E27FC236}">
                <a16:creationId xmlns:a16="http://schemas.microsoft.com/office/drawing/2014/main" id="{99EF9249-A391-B914-3F3A-6284263FB20E}"/>
              </a:ext>
            </a:extLst>
          </p:cNvPr>
          <p:cNvCxnSpPr/>
          <p:nvPr/>
        </p:nvCxnSpPr>
        <p:spPr>
          <a:xfrm>
            <a:off x="466488" y="11688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3F8D8D91-B385-30B0-EF61-636C64A66ED8}"/>
              </a:ext>
            </a:extLst>
          </p:cNvPr>
          <p:cNvSpPr txBox="1"/>
          <p:nvPr/>
        </p:nvSpPr>
        <p:spPr>
          <a:xfrm>
            <a:off x="466487" y="1231710"/>
            <a:ext cx="10453587" cy="744884"/>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600" b="1" dirty="0">
                <a:solidFill>
                  <a:srgbClr val="F7961B"/>
                </a:solidFill>
                <a:latin typeface="Helvetica" pitchFamily="2" charset="0"/>
              </a:rPr>
              <a:t>Positiewe ervarings: </a:t>
            </a:r>
            <a:r>
              <a:rPr lang="nl-NL" sz="1400" b="1" dirty="0">
                <a:solidFill>
                  <a:srgbClr val="646B6B"/>
                </a:solidFill>
                <a:latin typeface="Helvetica" pitchFamily="2" charset="0"/>
              </a:rPr>
              <a:t>Hoe geneig is jy om te lag of om plesier en/of vrede te ervaar?                                                          1 = Ek lag nooit en het geen plesier nie.      10 = Ek is altyd gelukkig en plesierig.”</a:t>
            </a:r>
            <a:endParaRPr lang="en-ZA" sz="1400" b="1" dirty="0">
              <a:solidFill>
                <a:srgbClr val="646B6B"/>
              </a:solidFill>
              <a:latin typeface="Helvetica" pitchFamily="2" charset="0"/>
            </a:endParaRPr>
          </a:p>
        </p:txBody>
      </p:sp>
      <p:pic>
        <p:nvPicPr>
          <p:cNvPr id="3" name="Picture 2">
            <a:extLst>
              <a:ext uri="{FF2B5EF4-FFF2-40B4-BE49-F238E27FC236}">
                <a16:creationId xmlns:a16="http://schemas.microsoft.com/office/drawing/2014/main" id="{BC2BA42D-A10D-8120-1A6B-CB2ED90BE08D}"/>
              </a:ext>
            </a:extLst>
          </p:cNvPr>
          <p:cNvPicPr>
            <a:picLocks noChangeAspect="1"/>
          </p:cNvPicPr>
          <p:nvPr/>
        </p:nvPicPr>
        <p:blipFill>
          <a:blip r:embed="rId3"/>
          <a:stretch>
            <a:fillRect/>
          </a:stretch>
        </p:blipFill>
        <p:spPr>
          <a:xfrm>
            <a:off x="466487" y="2085053"/>
            <a:ext cx="8842742" cy="3362018"/>
          </a:xfrm>
          <a:prstGeom prst="rect">
            <a:avLst/>
          </a:prstGeom>
        </p:spPr>
      </p:pic>
    </p:spTree>
    <p:extLst>
      <p:ext uri="{BB962C8B-B14F-4D97-AF65-F5344CB8AC3E}">
        <p14:creationId xmlns:p14="http://schemas.microsoft.com/office/powerpoint/2010/main" val="392073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EAD432-907A-9DA3-B655-6C7FE2882690}"/>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DB2EFE26-BD62-B02F-DDBD-47333A12962D}"/>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79540383-34A0-8160-037B-796936663FCD}"/>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78</a:t>
            </a:r>
          </a:p>
        </p:txBody>
      </p:sp>
      <p:cxnSp>
        <p:nvCxnSpPr>
          <p:cNvPr id="13" name="Straight Connector 12">
            <a:extLst>
              <a:ext uri="{FF2B5EF4-FFF2-40B4-BE49-F238E27FC236}">
                <a16:creationId xmlns:a16="http://schemas.microsoft.com/office/drawing/2014/main" id="{0596E28C-A65B-B248-AB05-087326CAE5CD}"/>
              </a:ext>
            </a:extLst>
          </p:cNvPr>
          <p:cNvCxnSpPr/>
          <p:nvPr/>
        </p:nvCxnSpPr>
        <p:spPr>
          <a:xfrm>
            <a:off x="466488" y="11688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74152529-691A-BD61-9B93-FF61A6012413}"/>
              </a:ext>
            </a:extLst>
          </p:cNvPr>
          <p:cNvSpPr txBox="1"/>
          <p:nvPr/>
        </p:nvSpPr>
        <p:spPr>
          <a:xfrm>
            <a:off x="466487" y="1231710"/>
            <a:ext cx="10453587" cy="1068049"/>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600" b="1" dirty="0">
                <a:solidFill>
                  <a:srgbClr val="F7961B"/>
                </a:solidFill>
                <a:latin typeface="Helvetica" pitchFamily="2" charset="0"/>
              </a:rPr>
              <a:t>Negatiewe ervarings</a:t>
            </a:r>
            <a:r>
              <a:rPr lang="nl-NL" sz="1400" b="1" dirty="0">
                <a:solidFill>
                  <a:srgbClr val="646B6B"/>
                </a:solidFill>
                <a:latin typeface="Helvetica" pitchFamily="2" charset="0"/>
              </a:rPr>
              <a:t>: Hoeveel beheer het jy oor negatiewe emosies van stres, kwaadheid of hartseer in jou lewe?       1 = Geen beheer nie. Ek ervaar heeltyd stres, woede of hartseer.                                                                                                10 = Totale beheer. Ek ervaar nooit stres, woede of hartseer nie.”</a:t>
            </a:r>
            <a:endParaRPr lang="en-ZA" sz="1400" b="1" dirty="0">
              <a:solidFill>
                <a:srgbClr val="646B6B"/>
              </a:solidFill>
              <a:latin typeface="Helvetica" pitchFamily="2" charset="0"/>
            </a:endParaRPr>
          </a:p>
        </p:txBody>
      </p:sp>
      <p:pic>
        <p:nvPicPr>
          <p:cNvPr id="4" name="Picture 3">
            <a:extLst>
              <a:ext uri="{FF2B5EF4-FFF2-40B4-BE49-F238E27FC236}">
                <a16:creationId xmlns:a16="http://schemas.microsoft.com/office/drawing/2014/main" id="{49EC61AD-6648-34DA-1427-F0A308C96AAE}"/>
              </a:ext>
            </a:extLst>
          </p:cNvPr>
          <p:cNvPicPr>
            <a:picLocks noChangeAspect="1"/>
          </p:cNvPicPr>
          <p:nvPr/>
        </p:nvPicPr>
        <p:blipFill>
          <a:blip r:embed="rId3"/>
          <a:stretch>
            <a:fillRect/>
          </a:stretch>
        </p:blipFill>
        <p:spPr>
          <a:xfrm>
            <a:off x="466486" y="2316471"/>
            <a:ext cx="8418221" cy="3219089"/>
          </a:xfrm>
          <a:prstGeom prst="rect">
            <a:avLst/>
          </a:prstGeom>
        </p:spPr>
      </p:pic>
    </p:spTree>
    <p:extLst>
      <p:ext uri="{BB962C8B-B14F-4D97-AF65-F5344CB8AC3E}">
        <p14:creationId xmlns:p14="http://schemas.microsoft.com/office/powerpoint/2010/main" val="1763485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A280FE-F114-38E7-2F64-89C0DAD0EC66}"/>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6E4EE740-D907-D9C6-00BE-E72E6108360F}"/>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58969129-C45D-48BC-6347-77E64EE4844A}"/>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79</a:t>
            </a:r>
          </a:p>
        </p:txBody>
      </p:sp>
      <p:cxnSp>
        <p:nvCxnSpPr>
          <p:cNvPr id="13" name="Straight Connector 12">
            <a:extLst>
              <a:ext uri="{FF2B5EF4-FFF2-40B4-BE49-F238E27FC236}">
                <a16:creationId xmlns:a16="http://schemas.microsoft.com/office/drawing/2014/main" id="{3F896310-5785-C2B3-0D6D-88A4559186CC}"/>
              </a:ext>
            </a:extLst>
          </p:cNvPr>
          <p:cNvCxnSpPr/>
          <p:nvPr/>
        </p:nvCxnSpPr>
        <p:spPr>
          <a:xfrm>
            <a:off x="466488" y="11688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C76EA5E2-9AE2-EFAA-861A-B128E754B266}"/>
              </a:ext>
            </a:extLst>
          </p:cNvPr>
          <p:cNvSpPr txBox="1"/>
          <p:nvPr/>
        </p:nvSpPr>
        <p:spPr>
          <a:xfrm>
            <a:off x="466487" y="1231710"/>
            <a:ext cx="10453587" cy="744884"/>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600" b="1" dirty="0">
                <a:solidFill>
                  <a:srgbClr val="F7961B"/>
                </a:solidFill>
                <a:latin typeface="Helvetica" pitchFamily="2" charset="0"/>
              </a:rPr>
              <a:t>Veiligheid</a:t>
            </a:r>
            <a:r>
              <a:rPr lang="nl-NL" sz="1400" b="1" dirty="0">
                <a:solidFill>
                  <a:srgbClr val="646B6B"/>
                </a:solidFill>
                <a:latin typeface="Helvetica" pitchFamily="2" charset="0"/>
              </a:rPr>
              <a:t>: Hoe veilig voel jy om enige tyd van die dag alleen in Orania rond te loop?     1 = Ek voel dis uiters gevaarlik en doen dit glad nie       10 = Ek voel heeltemal veilig en sal met graagte selfs in die aande alleen rondloop.”</a:t>
            </a:r>
            <a:endParaRPr lang="en-ZA" sz="1400" b="1" dirty="0">
              <a:solidFill>
                <a:srgbClr val="646B6B"/>
              </a:solidFill>
              <a:latin typeface="Helvetica" pitchFamily="2" charset="0"/>
            </a:endParaRPr>
          </a:p>
        </p:txBody>
      </p:sp>
      <p:pic>
        <p:nvPicPr>
          <p:cNvPr id="3" name="Picture 2">
            <a:extLst>
              <a:ext uri="{FF2B5EF4-FFF2-40B4-BE49-F238E27FC236}">
                <a16:creationId xmlns:a16="http://schemas.microsoft.com/office/drawing/2014/main" id="{6AFC748D-241E-2AAD-5F1B-1BCBEF8443CF}"/>
              </a:ext>
            </a:extLst>
          </p:cNvPr>
          <p:cNvPicPr>
            <a:picLocks noChangeAspect="1"/>
          </p:cNvPicPr>
          <p:nvPr/>
        </p:nvPicPr>
        <p:blipFill>
          <a:blip r:embed="rId3"/>
          <a:stretch>
            <a:fillRect/>
          </a:stretch>
        </p:blipFill>
        <p:spPr>
          <a:xfrm>
            <a:off x="466487" y="2145200"/>
            <a:ext cx="8452624" cy="3186457"/>
          </a:xfrm>
          <a:prstGeom prst="rect">
            <a:avLst/>
          </a:prstGeom>
        </p:spPr>
      </p:pic>
      <p:sp>
        <p:nvSpPr>
          <p:cNvPr id="5" name="TextBox 4">
            <a:extLst>
              <a:ext uri="{FF2B5EF4-FFF2-40B4-BE49-F238E27FC236}">
                <a16:creationId xmlns:a16="http://schemas.microsoft.com/office/drawing/2014/main" id="{86CE306E-A7DC-7AFD-26E1-752EE6B400B6}"/>
              </a:ext>
            </a:extLst>
          </p:cNvPr>
          <p:cNvSpPr txBox="1"/>
          <p:nvPr/>
        </p:nvSpPr>
        <p:spPr>
          <a:xfrm>
            <a:off x="370408" y="5250738"/>
            <a:ext cx="11152999" cy="375552"/>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Mans = 9.44          </a:t>
            </a:r>
            <a:r>
              <a:rPr lang="en-ZA" sz="1400" dirty="0" err="1">
                <a:solidFill>
                  <a:srgbClr val="646B6B"/>
                </a:solidFill>
                <a:latin typeface="Helvetica" pitchFamily="2" charset="0"/>
              </a:rPr>
              <a:t>Vrouens</a:t>
            </a:r>
            <a:r>
              <a:rPr lang="en-ZA" sz="1400" dirty="0">
                <a:solidFill>
                  <a:srgbClr val="646B6B"/>
                </a:solidFill>
                <a:latin typeface="Helvetica" pitchFamily="2" charset="0"/>
              </a:rPr>
              <a:t> = 9.17</a:t>
            </a:r>
          </a:p>
        </p:txBody>
      </p:sp>
    </p:spTree>
    <p:extLst>
      <p:ext uri="{BB962C8B-B14F-4D97-AF65-F5344CB8AC3E}">
        <p14:creationId xmlns:p14="http://schemas.microsoft.com/office/powerpoint/2010/main" val="311940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A27263-4DE2-0F6F-A756-47E8B27CFFA3}"/>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0AFB7FC5-3561-8350-EE43-3EBD282466C7}"/>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EB360FCB-5E93-AD66-D2EC-D1F1319AF121}"/>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80</a:t>
            </a:r>
          </a:p>
        </p:txBody>
      </p:sp>
      <p:cxnSp>
        <p:nvCxnSpPr>
          <p:cNvPr id="13" name="Straight Connector 12">
            <a:extLst>
              <a:ext uri="{FF2B5EF4-FFF2-40B4-BE49-F238E27FC236}">
                <a16:creationId xmlns:a16="http://schemas.microsoft.com/office/drawing/2014/main" id="{AC3A0A2B-D173-75D5-7808-10F558A308F6}"/>
              </a:ext>
            </a:extLst>
          </p:cNvPr>
          <p:cNvCxnSpPr/>
          <p:nvPr/>
        </p:nvCxnSpPr>
        <p:spPr>
          <a:xfrm>
            <a:off x="466488" y="11688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206581F0-996F-5F5F-EC8B-3C97FCA1EE0F}"/>
              </a:ext>
            </a:extLst>
          </p:cNvPr>
          <p:cNvSpPr txBox="1"/>
          <p:nvPr/>
        </p:nvSpPr>
        <p:spPr>
          <a:xfrm>
            <a:off x="466487" y="1231710"/>
            <a:ext cx="10453587" cy="1068049"/>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600" b="1" dirty="0">
                <a:solidFill>
                  <a:srgbClr val="F7961B"/>
                </a:solidFill>
                <a:latin typeface="Helvetica" pitchFamily="2" charset="0"/>
              </a:rPr>
              <a:t>Eksterne invloede</a:t>
            </a:r>
            <a:r>
              <a:rPr lang="nl-NL" sz="1400" b="1" dirty="0">
                <a:solidFill>
                  <a:srgbClr val="646B6B"/>
                </a:solidFill>
                <a:latin typeface="Helvetica" pitchFamily="2" charset="0"/>
              </a:rPr>
              <a:t>: Hoe gerus voel jy daaroor dat bv die regering, media of ander instansies van buite, negatief in Orania se doen en late sal inmeng?    1 = Ek is glad nie gerus nie en het intense vrees vir inmenging van buite.                 10 = Ek is volkome gerus en dink nie inmenging van buite is enige gevaar nie.”</a:t>
            </a:r>
            <a:endParaRPr lang="en-ZA" sz="1400" b="1" dirty="0">
              <a:solidFill>
                <a:srgbClr val="646B6B"/>
              </a:solidFill>
              <a:latin typeface="Helvetica" pitchFamily="2" charset="0"/>
            </a:endParaRPr>
          </a:p>
        </p:txBody>
      </p:sp>
      <p:pic>
        <p:nvPicPr>
          <p:cNvPr id="4" name="Picture 3">
            <a:extLst>
              <a:ext uri="{FF2B5EF4-FFF2-40B4-BE49-F238E27FC236}">
                <a16:creationId xmlns:a16="http://schemas.microsoft.com/office/drawing/2014/main" id="{FCDBED94-81D3-2B57-06C5-2493215B53B7}"/>
              </a:ext>
            </a:extLst>
          </p:cNvPr>
          <p:cNvPicPr>
            <a:picLocks noChangeAspect="1"/>
          </p:cNvPicPr>
          <p:nvPr/>
        </p:nvPicPr>
        <p:blipFill>
          <a:blip r:embed="rId3"/>
          <a:stretch>
            <a:fillRect/>
          </a:stretch>
        </p:blipFill>
        <p:spPr>
          <a:xfrm>
            <a:off x="466487" y="2528488"/>
            <a:ext cx="8326474" cy="3026738"/>
          </a:xfrm>
          <a:prstGeom prst="rect">
            <a:avLst/>
          </a:prstGeom>
        </p:spPr>
      </p:pic>
    </p:spTree>
    <p:extLst>
      <p:ext uri="{BB962C8B-B14F-4D97-AF65-F5344CB8AC3E}">
        <p14:creationId xmlns:p14="http://schemas.microsoft.com/office/powerpoint/2010/main" val="2287357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D31E97-BEF2-B8A5-86EF-5AF63DE98E74}"/>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B907CFC3-9E20-B89F-4FB0-29959A22998F}"/>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FA118BEA-6391-B0B4-5FEB-F7C7E6315795}"/>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81</a:t>
            </a:r>
          </a:p>
        </p:txBody>
      </p:sp>
      <p:cxnSp>
        <p:nvCxnSpPr>
          <p:cNvPr id="13" name="Straight Connector 12">
            <a:extLst>
              <a:ext uri="{FF2B5EF4-FFF2-40B4-BE49-F238E27FC236}">
                <a16:creationId xmlns:a16="http://schemas.microsoft.com/office/drawing/2014/main" id="{97AE0324-6F11-0C76-F86F-89F1369098F5}"/>
              </a:ext>
            </a:extLst>
          </p:cNvPr>
          <p:cNvCxnSpPr/>
          <p:nvPr/>
        </p:nvCxnSpPr>
        <p:spPr>
          <a:xfrm>
            <a:off x="466488" y="11688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F70C0D20-1057-89C1-216B-B28F74C05002}"/>
              </a:ext>
            </a:extLst>
          </p:cNvPr>
          <p:cNvSpPr txBox="1"/>
          <p:nvPr/>
        </p:nvSpPr>
        <p:spPr>
          <a:xfrm>
            <a:off x="466487" y="1231710"/>
            <a:ext cx="10453587" cy="1068049"/>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en-ZA" sz="1600" b="1" dirty="0" err="1">
                <a:solidFill>
                  <a:srgbClr val="F7961B"/>
                </a:solidFill>
                <a:latin typeface="Helvetica" pitchFamily="2" charset="0"/>
              </a:rPr>
              <a:t>Toegang</a:t>
            </a:r>
            <a:r>
              <a:rPr lang="en-ZA" sz="1600" b="1" dirty="0">
                <a:solidFill>
                  <a:srgbClr val="F7961B"/>
                </a:solidFill>
                <a:latin typeface="Helvetica" pitchFamily="2" charset="0"/>
              </a:rPr>
              <a:t> tot </a:t>
            </a:r>
            <a:r>
              <a:rPr lang="en-ZA" sz="1600" b="1" dirty="0" err="1">
                <a:solidFill>
                  <a:srgbClr val="F7961B"/>
                </a:solidFill>
                <a:latin typeface="Helvetica" pitchFamily="2" charset="0"/>
              </a:rPr>
              <a:t>gesondheidsorg</a:t>
            </a:r>
            <a:r>
              <a:rPr lang="en-ZA" sz="1400" b="1" dirty="0">
                <a:solidFill>
                  <a:srgbClr val="646B6B"/>
                </a:solidFill>
                <a:latin typeface="Helvetica" pitchFamily="2" charset="0"/>
              </a:rPr>
              <a:t>: </a:t>
            </a:r>
            <a:r>
              <a:rPr lang="en-ZA" sz="1400" b="1" dirty="0" err="1">
                <a:solidFill>
                  <a:srgbClr val="646B6B"/>
                </a:solidFill>
                <a:latin typeface="Helvetica" pitchFamily="2" charset="0"/>
              </a:rPr>
              <a:t>Hoeveel</a:t>
            </a:r>
            <a:r>
              <a:rPr lang="en-ZA" sz="1400" b="1" dirty="0">
                <a:solidFill>
                  <a:srgbClr val="646B6B"/>
                </a:solidFill>
                <a:latin typeface="Helvetica" pitchFamily="2" charset="0"/>
              </a:rPr>
              <a:t> </a:t>
            </a:r>
            <a:r>
              <a:rPr lang="en-ZA" sz="1400" b="1" dirty="0" err="1">
                <a:solidFill>
                  <a:srgbClr val="646B6B"/>
                </a:solidFill>
                <a:latin typeface="Helvetica" pitchFamily="2" charset="0"/>
              </a:rPr>
              <a:t>vertroue</a:t>
            </a:r>
            <a:r>
              <a:rPr lang="en-ZA" sz="1400" b="1" dirty="0">
                <a:solidFill>
                  <a:srgbClr val="646B6B"/>
                </a:solidFill>
                <a:latin typeface="Helvetica" pitchFamily="2" charset="0"/>
              </a:rPr>
              <a:t> het </a:t>
            </a:r>
            <a:r>
              <a:rPr lang="en-ZA" sz="1400" b="1" dirty="0" err="1">
                <a:solidFill>
                  <a:srgbClr val="646B6B"/>
                </a:solidFill>
                <a:latin typeface="Helvetica" pitchFamily="2" charset="0"/>
              </a:rPr>
              <a:t>jy</a:t>
            </a:r>
            <a:r>
              <a:rPr lang="en-ZA" sz="1400" b="1" dirty="0">
                <a:solidFill>
                  <a:srgbClr val="646B6B"/>
                </a:solidFill>
                <a:latin typeface="Helvetica" pitchFamily="2" charset="0"/>
              </a:rPr>
              <a:t> </a:t>
            </a:r>
            <a:r>
              <a:rPr lang="en-ZA" sz="1400" b="1" dirty="0" err="1">
                <a:solidFill>
                  <a:srgbClr val="646B6B"/>
                </a:solidFill>
                <a:latin typeface="Helvetica" pitchFamily="2" charset="0"/>
              </a:rPr>
              <a:t>dat</a:t>
            </a:r>
            <a:r>
              <a:rPr lang="en-ZA" sz="1400" b="1" dirty="0">
                <a:solidFill>
                  <a:srgbClr val="646B6B"/>
                </a:solidFill>
                <a:latin typeface="Helvetica" pitchFamily="2" charset="0"/>
              </a:rPr>
              <a:t> </a:t>
            </a:r>
            <a:r>
              <a:rPr lang="en-ZA" sz="1400" b="1" dirty="0" err="1">
                <a:solidFill>
                  <a:srgbClr val="646B6B"/>
                </a:solidFill>
                <a:latin typeface="Helvetica" pitchFamily="2" charset="0"/>
              </a:rPr>
              <a:t>jy</a:t>
            </a:r>
            <a:r>
              <a:rPr lang="en-ZA" sz="1400" b="1" dirty="0">
                <a:solidFill>
                  <a:srgbClr val="646B6B"/>
                </a:solidFill>
                <a:latin typeface="Helvetica" pitchFamily="2" charset="0"/>
              </a:rPr>
              <a:t> </a:t>
            </a:r>
            <a:r>
              <a:rPr lang="en-ZA" sz="1400" b="1" dirty="0" err="1">
                <a:solidFill>
                  <a:srgbClr val="646B6B"/>
                </a:solidFill>
                <a:latin typeface="Helvetica" pitchFamily="2" charset="0"/>
              </a:rPr>
              <a:t>toegang</a:t>
            </a:r>
            <a:r>
              <a:rPr lang="en-ZA" sz="1400" b="1" dirty="0">
                <a:solidFill>
                  <a:srgbClr val="646B6B"/>
                </a:solidFill>
                <a:latin typeface="Helvetica" pitchFamily="2" charset="0"/>
              </a:rPr>
              <a:t> tot </a:t>
            </a:r>
            <a:r>
              <a:rPr lang="en-ZA" sz="1400" b="1" dirty="0" err="1">
                <a:solidFill>
                  <a:srgbClr val="646B6B"/>
                </a:solidFill>
                <a:latin typeface="Helvetica" pitchFamily="2" charset="0"/>
              </a:rPr>
              <a:t>mediese</a:t>
            </a:r>
            <a:r>
              <a:rPr lang="en-ZA" sz="1400" b="1" dirty="0">
                <a:solidFill>
                  <a:srgbClr val="646B6B"/>
                </a:solidFill>
                <a:latin typeface="Helvetica" pitchFamily="2" charset="0"/>
              </a:rPr>
              <a:t> </a:t>
            </a:r>
            <a:r>
              <a:rPr lang="en-ZA" sz="1400" b="1" dirty="0" err="1">
                <a:solidFill>
                  <a:srgbClr val="646B6B"/>
                </a:solidFill>
                <a:latin typeface="Helvetica" pitchFamily="2" charset="0"/>
              </a:rPr>
              <a:t>sorg</a:t>
            </a:r>
            <a:r>
              <a:rPr lang="en-ZA" sz="1400" b="1" dirty="0">
                <a:solidFill>
                  <a:srgbClr val="646B6B"/>
                </a:solidFill>
                <a:latin typeface="Helvetica" pitchFamily="2" charset="0"/>
              </a:rPr>
              <a:t> in Orania </a:t>
            </a:r>
            <a:r>
              <a:rPr lang="en-ZA" sz="1400" b="1" dirty="0" err="1">
                <a:solidFill>
                  <a:srgbClr val="646B6B"/>
                </a:solidFill>
                <a:latin typeface="Helvetica" pitchFamily="2" charset="0"/>
              </a:rPr>
              <a:t>kan</a:t>
            </a:r>
            <a:r>
              <a:rPr lang="en-ZA" sz="1400" b="1" dirty="0">
                <a:solidFill>
                  <a:srgbClr val="646B6B"/>
                </a:solidFill>
                <a:latin typeface="Helvetica" pitchFamily="2" charset="0"/>
              </a:rPr>
              <a:t> </a:t>
            </a:r>
            <a:r>
              <a:rPr lang="en-ZA" sz="1400" b="1" dirty="0" err="1">
                <a:solidFill>
                  <a:srgbClr val="646B6B"/>
                </a:solidFill>
                <a:latin typeface="Helvetica" pitchFamily="2" charset="0"/>
              </a:rPr>
              <a:t>kry</a:t>
            </a:r>
            <a:r>
              <a:rPr lang="en-ZA" sz="1400" b="1" dirty="0">
                <a:solidFill>
                  <a:srgbClr val="646B6B"/>
                </a:solidFill>
                <a:latin typeface="Helvetica" pitchFamily="2" charset="0"/>
              </a:rPr>
              <a:t> as </a:t>
            </a:r>
            <a:r>
              <a:rPr lang="en-ZA" sz="1400" b="1" dirty="0" err="1">
                <a:solidFill>
                  <a:srgbClr val="646B6B"/>
                </a:solidFill>
                <a:latin typeface="Helvetica" pitchFamily="2" charset="0"/>
              </a:rPr>
              <a:t>jy</a:t>
            </a:r>
            <a:r>
              <a:rPr lang="en-ZA" sz="1400" b="1" dirty="0">
                <a:solidFill>
                  <a:srgbClr val="646B6B"/>
                </a:solidFill>
                <a:latin typeface="Helvetica" pitchFamily="2" charset="0"/>
              </a:rPr>
              <a:t> </a:t>
            </a:r>
            <a:r>
              <a:rPr lang="en-ZA" sz="1400" b="1" dirty="0" err="1">
                <a:solidFill>
                  <a:srgbClr val="646B6B"/>
                </a:solidFill>
                <a:latin typeface="Helvetica" pitchFamily="2" charset="0"/>
              </a:rPr>
              <a:t>dit</a:t>
            </a:r>
            <a:r>
              <a:rPr lang="en-ZA" sz="1400" b="1" dirty="0">
                <a:solidFill>
                  <a:srgbClr val="646B6B"/>
                </a:solidFill>
                <a:latin typeface="Helvetica" pitchFamily="2" charset="0"/>
              </a:rPr>
              <a:t> </a:t>
            </a:r>
            <a:r>
              <a:rPr lang="en-ZA" sz="1400" b="1" dirty="0" err="1">
                <a:solidFill>
                  <a:srgbClr val="646B6B"/>
                </a:solidFill>
                <a:latin typeface="Helvetica" pitchFamily="2" charset="0"/>
              </a:rPr>
              <a:t>nodig</a:t>
            </a:r>
            <a:r>
              <a:rPr lang="en-ZA" sz="1400" b="1" dirty="0">
                <a:solidFill>
                  <a:srgbClr val="646B6B"/>
                </a:solidFill>
                <a:latin typeface="Helvetica" pitchFamily="2" charset="0"/>
              </a:rPr>
              <a:t> het?     1 = Ek </a:t>
            </a:r>
            <a:r>
              <a:rPr lang="en-ZA" sz="1400" b="1" dirty="0" err="1">
                <a:solidFill>
                  <a:srgbClr val="646B6B"/>
                </a:solidFill>
                <a:latin typeface="Helvetica" pitchFamily="2" charset="0"/>
              </a:rPr>
              <a:t>verwag</a:t>
            </a:r>
            <a:r>
              <a:rPr lang="en-ZA" sz="1400" b="1" dirty="0">
                <a:solidFill>
                  <a:srgbClr val="646B6B"/>
                </a:solidFill>
                <a:latin typeface="Helvetica" pitchFamily="2" charset="0"/>
              </a:rPr>
              <a:t> om glad </a:t>
            </a:r>
            <a:r>
              <a:rPr lang="en-ZA" sz="1400" b="1" dirty="0" err="1">
                <a:solidFill>
                  <a:srgbClr val="646B6B"/>
                </a:solidFill>
                <a:latin typeface="Helvetica" pitchFamily="2" charset="0"/>
              </a:rPr>
              <a:t>nie</a:t>
            </a:r>
            <a:r>
              <a:rPr lang="en-ZA" sz="1400" b="1" dirty="0">
                <a:solidFill>
                  <a:srgbClr val="646B6B"/>
                </a:solidFill>
                <a:latin typeface="Helvetica" pitchFamily="2" charset="0"/>
              </a:rPr>
              <a:t> </a:t>
            </a:r>
            <a:r>
              <a:rPr lang="en-ZA" sz="1400" b="1" dirty="0" err="1">
                <a:solidFill>
                  <a:srgbClr val="646B6B"/>
                </a:solidFill>
                <a:latin typeface="Helvetica" pitchFamily="2" charset="0"/>
              </a:rPr>
              <a:t>mediese</a:t>
            </a:r>
            <a:r>
              <a:rPr lang="en-ZA" sz="1400" b="1" dirty="0">
                <a:solidFill>
                  <a:srgbClr val="646B6B"/>
                </a:solidFill>
                <a:latin typeface="Helvetica" pitchFamily="2" charset="0"/>
              </a:rPr>
              <a:t> </a:t>
            </a:r>
            <a:r>
              <a:rPr lang="en-ZA" sz="1400" b="1" dirty="0" err="1">
                <a:solidFill>
                  <a:srgbClr val="646B6B"/>
                </a:solidFill>
                <a:latin typeface="Helvetica" pitchFamily="2" charset="0"/>
              </a:rPr>
              <a:t>behandeling</a:t>
            </a:r>
            <a:r>
              <a:rPr lang="en-ZA" sz="1400" b="1" dirty="0">
                <a:solidFill>
                  <a:srgbClr val="646B6B"/>
                </a:solidFill>
                <a:latin typeface="Helvetica" pitchFamily="2" charset="0"/>
              </a:rPr>
              <a:t> </a:t>
            </a:r>
            <a:r>
              <a:rPr lang="en-ZA" sz="1400" b="1" dirty="0" err="1">
                <a:solidFill>
                  <a:srgbClr val="646B6B"/>
                </a:solidFill>
                <a:latin typeface="Helvetica" pitchFamily="2" charset="0"/>
              </a:rPr>
              <a:t>te</a:t>
            </a:r>
            <a:r>
              <a:rPr lang="en-ZA" sz="1400" b="1" dirty="0">
                <a:solidFill>
                  <a:srgbClr val="646B6B"/>
                </a:solidFill>
                <a:latin typeface="Helvetica" pitchFamily="2" charset="0"/>
              </a:rPr>
              <a:t> </a:t>
            </a:r>
            <a:r>
              <a:rPr lang="en-ZA" sz="1400" b="1" dirty="0" err="1">
                <a:solidFill>
                  <a:srgbClr val="646B6B"/>
                </a:solidFill>
                <a:latin typeface="Helvetica" pitchFamily="2" charset="0"/>
              </a:rPr>
              <a:t>kan</a:t>
            </a:r>
            <a:r>
              <a:rPr lang="en-ZA" sz="1400" b="1" dirty="0">
                <a:solidFill>
                  <a:srgbClr val="646B6B"/>
                </a:solidFill>
                <a:latin typeface="Helvetica" pitchFamily="2" charset="0"/>
              </a:rPr>
              <a:t> </a:t>
            </a:r>
            <a:r>
              <a:rPr lang="en-ZA" sz="1400" b="1" dirty="0" err="1">
                <a:solidFill>
                  <a:srgbClr val="646B6B"/>
                </a:solidFill>
                <a:latin typeface="Helvetica" pitchFamily="2" charset="0"/>
              </a:rPr>
              <a:t>kry</a:t>
            </a:r>
            <a:r>
              <a:rPr lang="en-ZA" sz="1400" b="1" dirty="0">
                <a:solidFill>
                  <a:srgbClr val="646B6B"/>
                </a:solidFill>
                <a:latin typeface="Helvetica" pitchFamily="2" charset="0"/>
              </a:rPr>
              <a:t> </a:t>
            </a:r>
            <a:r>
              <a:rPr lang="en-ZA" sz="1400" b="1" dirty="0" err="1">
                <a:solidFill>
                  <a:srgbClr val="646B6B"/>
                </a:solidFill>
                <a:latin typeface="Helvetica" pitchFamily="2" charset="0"/>
              </a:rPr>
              <a:t>nie</a:t>
            </a:r>
            <a:r>
              <a:rPr lang="en-ZA" sz="1400" b="1" dirty="0">
                <a:solidFill>
                  <a:srgbClr val="646B6B"/>
                </a:solidFill>
                <a:latin typeface="Helvetica" pitchFamily="2" charset="0"/>
              </a:rPr>
              <a:t>.    10 = Ek </a:t>
            </a:r>
            <a:r>
              <a:rPr lang="en-ZA" sz="1400" b="1" dirty="0" err="1">
                <a:solidFill>
                  <a:srgbClr val="646B6B"/>
                </a:solidFill>
                <a:latin typeface="Helvetica" pitchFamily="2" charset="0"/>
              </a:rPr>
              <a:t>verwag</a:t>
            </a:r>
            <a:r>
              <a:rPr lang="en-ZA" sz="1400" b="1" dirty="0">
                <a:solidFill>
                  <a:srgbClr val="646B6B"/>
                </a:solidFill>
                <a:latin typeface="Helvetica" pitchFamily="2" charset="0"/>
              </a:rPr>
              <a:t> om </a:t>
            </a:r>
            <a:r>
              <a:rPr lang="en-ZA" sz="1400" b="1" dirty="0" err="1">
                <a:solidFill>
                  <a:srgbClr val="646B6B"/>
                </a:solidFill>
                <a:latin typeface="Helvetica" pitchFamily="2" charset="0"/>
              </a:rPr>
              <a:t>altyd</a:t>
            </a:r>
            <a:r>
              <a:rPr lang="en-ZA" sz="1400" b="1" dirty="0">
                <a:solidFill>
                  <a:srgbClr val="646B6B"/>
                </a:solidFill>
                <a:latin typeface="Helvetica" pitchFamily="2" charset="0"/>
              </a:rPr>
              <a:t> </a:t>
            </a:r>
            <a:r>
              <a:rPr lang="en-ZA" sz="1400" b="1" dirty="0" err="1">
                <a:solidFill>
                  <a:srgbClr val="646B6B"/>
                </a:solidFill>
                <a:latin typeface="Helvetica" pitchFamily="2" charset="0"/>
              </a:rPr>
              <a:t>goeie</a:t>
            </a:r>
            <a:r>
              <a:rPr lang="en-ZA" sz="1400" b="1" dirty="0">
                <a:solidFill>
                  <a:srgbClr val="646B6B"/>
                </a:solidFill>
                <a:latin typeface="Helvetica" pitchFamily="2" charset="0"/>
              </a:rPr>
              <a:t> </a:t>
            </a:r>
            <a:r>
              <a:rPr lang="en-ZA" sz="1400" b="1" dirty="0" err="1">
                <a:solidFill>
                  <a:srgbClr val="646B6B"/>
                </a:solidFill>
                <a:latin typeface="Helvetica" pitchFamily="2" charset="0"/>
              </a:rPr>
              <a:t>mediese</a:t>
            </a:r>
            <a:r>
              <a:rPr lang="en-ZA" sz="1400" b="1" dirty="0">
                <a:solidFill>
                  <a:srgbClr val="646B6B"/>
                </a:solidFill>
                <a:latin typeface="Helvetica" pitchFamily="2" charset="0"/>
              </a:rPr>
              <a:t> </a:t>
            </a:r>
            <a:r>
              <a:rPr lang="en-ZA" sz="1400" b="1" dirty="0" err="1">
                <a:solidFill>
                  <a:srgbClr val="646B6B"/>
                </a:solidFill>
                <a:latin typeface="Helvetica" pitchFamily="2" charset="0"/>
              </a:rPr>
              <a:t>sorg</a:t>
            </a:r>
            <a:r>
              <a:rPr lang="en-ZA" sz="1400" b="1" dirty="0">
                <a:solidFill>
                  <a:srgbClr val="646B6B"/>
                </a:solidFill>
                <a:latin typeface="Helvetica" pitchFamily="2" charset="0"/>
              </a:rPr>
              <a:t> </a:t>
            </a:r>
            <a:r>
              <a:rPr lang="en-ZA" sz="1400" b="1" dirty="0" err="1">
                <a:solidFill>
                  <a:srgbClr val="646B6B"/>
                </a:solidFill>
                <a:latin typeface="Helvetica" pitchFamily="2" charset="0"/>
              </a:rPr>
              <a:t>te</a:t>
            </a:r>
            <a:r>
              <a:rPr lang="en-ZA" sz="1400" b="1" dirty="0">
                <a:solidFill>
                  <a:srgbClr val="646B6B"/>
                </a:solidFill>
                <a:latin typeface="Helvetica" pitchFamily="2" charset="0"/>
              </a:rPr>
              <a:t> </a:t>
            </a:r>
            <a:r>
              <a:rPr lang="en-ZA" sz="1400" b="1" dirty="0" err="1">
                <a:solidFill>
                  <a:srgbClr val="646B6B"/>
                </a:solidFill>
                <a:latin typeface="Helvetica" pitchFamily="2" charset="0"/>
              </a:rPr>
              <a:t>kan</a:t>
            </a:r>
            <a:r>
              <a:rPr lang="en-ZA" sz="1400" b="1" dirty="0">
                <a:solidFill>
                  <a:srgbClr val="646B6B"/>
                </a:solidFill>
                <a:latin typeface="Helvetica" pitchFamily="2" charset="0"/>
              </a:rPr>
              <a:t> </a:t>
            </a:r>
            <a:r>
              <a:rPr lang="en-ZA" sz="1400" b="1" dirty="0" err="1">
                <a:solidFill>
                  <a:srgbClr val="646B6B"/>
                </a:solidFill>
                <a:latin typeface="Helvetica" pitchFamily="2" charset="0"/>
              </a:rPr>
              <a:t>kry</a:t>
            </a:r>
            <a:r>
              <a:rPr lang="en-ZA" sz="1400" b="1" dirty="0">
                <a:solidFill>
                  <a:srgbClr val="646B6B"/>
                </a:solidFill>
                <a:latin typeface="Helvetica" pitchFamily="2" charset="0"/>
              </a:rPr>
              <a:t>.”</a:t>
            </a:r>
          </a:p>
        </p:txBody>
      </p:sp>
      <p:pic>
        <p:nvPicPr>
          <p:cNvPr id="3" name="Picture 2">
            <a:extLst>
              <a:ext uri="{FF2B5EF4-FFF2-40B4-BE49-F238E27FC236}">
                <a16:creationId xmlns:a16="http://schemas.microsoft.com/office/drawing/2014/main" id="{ED41B7C9-B391-E230-0F0A-FCF1EF84F781}"/>
              </a:ext>
            </a:extLst>
          </p:cNvPr>
          <p:cNvPicPr>
            <a:picLocks noChangeAspect="1"/>
          </p:cNvPicPr>
          <p:nvPr/>
        </p:nvPicPr>
        <p:blipFill>
          <a:blip r:embed="rId3"/>
          <a:stretch>
            <a:fillRect/>
          </a:stretch>
        </p:blipFill>
        <p:spPr>
          <a:xfrm>
            <a:off x="773530" y="2250627"/>
            <a:ext cx="8619556" cy="3187887"/>
          </a:xfrm>
          <a:prstGeom prst="rect">
            <a:avLst/>
          </a:prstGeom>
        </p:spPr>
      </p:pic>
      <p:sp>
        <p:nvSpPr>
          <p:cNvPr id="5" name="TextBox 4">
            <a:extLst>
              <a:ext uri="{FF2B5EF4-FFF2-40B4-BE49-F238E27FC236}">
                <a16:creationId xmlns:a16="http://schemas.microsoft.com/office/drawing/2014/main" id="{81D0666C-2088-6E44-5629-76782CDB967F}"/>
              </a:ext>
            </a:extLst>
          </p:cNvPr>
          <p:cNvSpPr txBox="1"/>
          <p:nvPr/>
        </p:nvSpPr>
        <p:spPr>
          <a:xfrm>
            <a:off x="773530" y="5356290"/>
            <a:ext cx="10453587" cy="698717"/>
          </a:xfrm>
          <a:prstGeom prst="rect">
            <a:avLst/>
          </a:prstGeom>
          <a:noFill/>
        </p:spPr>
        <p:txBody>
          <a:bodyPr wrap="square">
            <a:spAutoFit/>
          </a:bodyPr>
          <a:lstStyle/>
          <a:p>
            <a:pPr>
              <a:lnSpc>
                <a:spcPct val="150000"/>
              </a:lnSpc>
            </a:pPr>
            <a:r>
              <a:rPr lang="en-ZA" sz="1400" dirty="0" err="1">
                <a:solidFill>
                  <a:srgbClr val="646B6B"/>
                </a:solidFill>
                <a:latin typeface="Helvetica" pitchFamily="2" charset="0"/>
              </a:rPr>
              <a:t>Jonger</a:t>
            </a:r>
            <a:r>
              <a:rPr lang="en-ZA" sz="1400" dirty="0">
                <a:solidFill>
                  <a:srgbClr val="646B6B"/>
                </a:solidFill>
                <a:latin typeface="Helvetica" pitchFamily="2" charset="0"/>
              </a:rPr>
              <a:t> as 45 = 6.01                      </a:t>
            </a:r>
            <a:r>
              <a:rPr lang="en-ZA" sz="1400" dirty="0" err="1">
                <a:solidFill>
                  <a:srgbClr val="646B6B"/>
                </a:solidFill>
                <a:latin typeface="Helvetica" pitchFamily="2" charset="0"/>
              </a:rPr>
              <a:t>Ouer</a:t>
            </a:r>
            <a:r>
              <a:rPr lang="en-ZA" sz="1400" dirty="0">
                <a:solidFill>
                  <a:srgbClr val="646B6B"/>
                </a:solidFill>
                <a:latin typeface="Helvetica" pitchFamily="2" charset="0"/>
              </a:rPr>
              <a:t> as 45 = 6.49</a:t>
            </a:r>
          </a:p>
          <a:p>
            <a:pPr>
              <a:lnSpc>
                <a:spcPct val="150000"/>
              </a:lnSpc>
            </a:pPr>
            <a:r>
              <a:rPr lang="en-ZA" sz="1400" dirty="0">
                <a:solidFill>
                  <a:srgbClr val="646B6B"/>
                </a:solidFill>
                <a:latin typeface="Helvetica" pitchFamily="2" charset="0"/>
              </a:rPr>
              <a:t>1 – 5 vir </a:t>
            </a:r>
            <a:r>
              <a:rPr lang="en-ZA" sz="1400" dirty="0" err="1">
                <a:solidFill>
                  <a:srgbClr val="646B6B"/>
                </a:solidFill>
                <a:latin typeface="Helvetica" pitchFamily="2" charset="0"/>
              </a:rPr>
              <a:t>gesondheid</a:t>
            </a:r>
            <a:r>
              <a:rPr lang="en-ZA" sz="1400" dirty="0">
                <a:solidFill>
                  <a:srgbClr val="646B6B"/>
                </a:solidFill>
                <a:latin typeface="Helvetica" pitchFamily="2" charset="0"/>
              </a:rPr>
              <a:t> = 4.97           6 – 10 vir </a:t>
            </a:r>
            <a:r>
              <a:rPr lang="en-ZA" sz="1400" dirty="0" err="1">
                <a:solidFill>
                  <a:srgbClr val="646B6B"/>
                </a:solidFill>
                <a:latin typeface="Helvetica" pitchFamily="2" charset="0"/>
              </a:rPr>
              <a:t>gesondheid</a:t>
            </a:r>
            <a:r>
              <a:rPr lang="en-ZA" sz="1400" dirty="0">
                <a:solidFill>
                  <a:srgbClr val="646B6B"/>
                </a:solidFill>
                <a:latin typeface="Helvetica" pitchFamily="2" charset="0"/>
              </a:rPr>
              <a:t> = 6.54</a:t>
            </a:r>
          </a:p>
        </p:txBody>
      </p:sp>
    </p:spTree>
    <p:extLst>
      <p:ext uri="{BB962C8B-B14F-4D97-AF65-F5344CB8AC3E}">
        <p14:creationId xmlns:p14="http://schemas.microsoft.com/office/powerpoint/2010/main" val="2554052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1947D-7C9B-7463-7F48-47D79FC629EC}"/>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28C2E356-166D-FF76-BD88-50E896B66890}"/>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AF7EB882-A2FA-A263-DDD3-9430D004CD94}"/>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Vraag</a:t>
            </a:r>
            <a:r>
              <a:rPr lang="en-US" sz="3200" dirty="0">
                <a:latin typeface="Helvetica" pitchFamily="2" charset="0"/>
              </a:rPr>
              <a:t> 1</a:t>
            </a:r>
          </a:p>
        </p:txBody>
      </p:sp>
      <p:cxnSp>
        <p:nvCxnSpPr>
          <p:cNvPr id="13" name="Straight Connector 12">
            <a:extLst>
              <a:ext uri="{FF2B5EF4-FFF2-40B4-BE49-F238E27FC236}">
                <a16:creationId xmlns:a16="http://schemas.microsoft.com/office/drawing/2014/main" id="{7E0B03E2-F7E8-3850-D218-915450EC08EC}"/>
              </a:ext>
            </a:extLst>
          </p:cNvPr>
          <p:cNvCxnSpPr/>
          <p:nvPr/>
        </p:nvCxnSpPr>
        <p:spPr>
          <a:xfrm>
            <a:off x="466488" y="1168830"/>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A304BB4A-AE18-90BA-591D-DAE4D78066E8}"/>
              </a:ext>
            </a:extLst>
          </p:cNvPr>
          <p:cNvSpPr txBox="1"/>
          <p:nvPr/>
        </p:nvSpPr>
        <p:spPr>
          <a:xfrm>
            <a:off x="466487" y="1231710"/>
            <a:ext cx="10453587" cy="1068049"/>
          </a:xfrm>
          <a:prstGeom prst="rect">
            <a:avLst/>
          </a:prstGeom>
          <a:noFill/>
        </p:spPr>
        <p:txBody>
          <a:bodyPr wrap="square">
            <a:spAutoFit/>
          </a:bodyPr>
          <a:lstStyle/>
          <a:p>
            <a:pPr>
              <a:lnSpc>
                <a:spcPct val="150000"/>
              </a:lnSpc>
            </a:pPr>
            <a:r>
              <a:rPr lang="en-ZA" sz="1400" b="1" dirty="0">
                <a:solidFill>
                  <a:srgbClr val="646B6B"/>
                </a:solidFill>
                <a:latin typeface="Helvetica" pitchFamily="2" charset="0"/>
              </a:rPr>
              <a:t>“</a:t>
            </a:r>
            <a:r>
              <a:rPr lang="nl-NL" sz="1400" b="1" dirty="0">
                <a:solidFill>
                  <a:srgbClr val="646B6B"/>
                </a:solidFill>
                <a:latin typeface="Helvetica" pitchFamily="2" charset="0"/>
              </a:rPr>
              <a:t>Voel jy gerus met die feit dat alle antwoorde en opmerkings in hierdie meningsopname (en op die "Anonieme Forum" op die myorania.co.za webwerf) </a:t>
            </a:r>
            <a:r>
              <a:rPr lang="nl-NL" sz="1600" b="1" dirty="0">
                <a:solidFill>
                  <a:srgbClr val="F7961B"/>
                </a:solidFill>
                <a:latin typeface="Helvetica" pitchFamily="2" charset="0"/>
              </a:rPr>
              <a:t>volkome anoniem </a:t>
            </a:r>
            <a:r>
              <a:rPr lang="nl-NL" sz="1400" b="1" dirty="0">
                <a:solidFill>
                  <a:srgbClr val="646B6B"/>
                </a:solidFill>
                <a:latin typeface="Helvetica" pitchFamily="2" charset="0"/>
              </a:rPr>
              <a:t>is en vertrou jy dat niemand kan sien watter antwoorde/opmerkings joune is nie?”</a:t>
            </a:r>
            <a:endParaRPr lang="en-ZA" sz="1400" b="1" dirty="0">
              <a:solidFill>
                <a:srgbClr val="646B6B"/>
              </a:solidFill>
              <a:latin typeface="Helvetica" pitchFamily="2" charset="0"/>
            </a:endParaRPr>
          </a:p>
        </p:txBody>
      </p:sp>
      <p:pic>
        <p:nvPicPr>
          <p:cNvPr id="4" name="Picture 3">
            <a:extLst>
              <a:ext uri="{FF2B5EF4-FFF2-40B4-BE49-F238E27FC236}">
                <a16:creationId xmlns:a16="http://schemas.microsoft.com/office/drawing/2014/main" id="{509FF598-7C18-E19C-9A46-3282B20580C8}"/>
              </a:ext>
            </a:extLst>
          </p:cNvPr>
          <p:cNvPicPr>
            <a:picLocks noChangeAspect="1"/>
          </p:cNvPicPr>
          <p:nvPr/>
        </p:nvPicPr>
        <p:blipFill>
          <a:blip r:embed="rId3"/>
          <a:stretch>
            <a:fillRect/>
          </a:stretch>
        </p:blipFill>
        <p:spPr>
          <a:xfrm>
            <a:off x="466486" y="3016222"/>
            <a:ext cx="5387340" cy="2956560"/>
          </a:xfrm>
          <a:prstGeom prst="rect">
            <a:avLst/>
          </a:prstGeom>
        </p:spPr>
      </p:pic>
      <p:pic>
        <p:nvPicPr>
          <p:cNvPr id="7" name="Picture 6">
            <a:extLst>
              <a:ext uri="{FF2B5EF4-FFF2-40B4-BE49-F238E27FC236}">
                <a16:creationId xmlns:a16="http://schemas.microsoft.com/office/drawing/2014/main" id="{82D8D502-2C1F-EDCF-A617-FFAB35BACF96}"/>
              </a:ext>
            </a:extLst>
          </p:cNvPr>
          <p:cNvPicPr>
            <a:picLocks noChangeAspect="1"/>
          </p:cNvPicPr>
          <p:nvPr/>
        </p:nvPicPr>
        <p:blipFill>
          <a:blip r:embed="rId4"/>
          <a:stretch>
            <a:fillRect/>
          </a:stretch>
        </p:blipFill>
        <p:spPr>
          <a:xfrm>
            <a:off x="6338175" y="2066495"/>
            <a:ext cx="4371606" cy="4523968"/>
          </a:xfrm>
          <a:prstGeom prst="rect">
            <a:avLst/>
          </a:prstGeom>
        </p:spPr>
      </p:pic>
      <p:sp>
        <p:nvSpPr>
          <p:cNvPr id="8" name="TextBox 7">
            <a:extLst>
              <a:ext uri="{FF2B5EF4-FFF2-40B4-BE49-F238E27FC236}">
                <a16:creationId xmlns:a16="http://schemas.microsoft.com/office/drawing/2014/main" id="{0DAB05F1-1A92-7FCD-3ACD-886226CB4AD3}"/>
              </a:ext>
            </a:extLst>
          </p:cNvPr>
          <p:cNvSpPr txBox="1"/>
          <p:nvPr/>
        </p:nvSpPr>
        <p:spPr>
          <a:xfrm>
            <a:off x="466487" y="2331850"/>
            <a:ext cx="3181282" cy="698717"/>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2025 was 13.7% “nee”</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2026 is 15.8% “nee”</a:t>
            </a:r>
          </a:p>
        </p:txBody>
      </p:sp>
    </p:spTree>
    <p:extLst>
      <p:ext uri="{BB962C8B-B14F-4D97-AF65-F5344CB8AC3E}">
        <p14:creationId xmlns:p14="http://schemas.microsoft.com/office/powerpoint/2010/main" val="4136636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D97A3A-51AC-4CFE-F905-FDD3E390228E}"/>
            </a:ext>
          </a:extLst>
        </p:cNvPr>
        <p:cNvGrpSpPr/>
        <p:nvPr/>
      </p:nvGrpSpPr>
      <p:grpSpPr>
        <a:xfrm>
          <a:off x="0" y="0"/>
          <a:ext cx="0" cy="0"/>
          <a:chOff x="0" y="0"/>
          <a:chExt cx="0" cy="0"/>
        </a:xfrm>
      </p:grpSpPr>
      <p:pic>
        <p:nvPicPr>
          <p:cNvPr id="9" name="Picture 8" descr="A logo of a person in a white jumpsuit&#10;&#10;AI-generated content may be incorrect.">
            <a:extLst>
              <a:ext uri="{FF2B5EF4-FFF2-40B4-BE49-F238E27FC236}">
                <a16:creationId xmlns:a16="http://schemas.microsoft.com/office/drawing/2014/main" id="{43C6B57F-0F31-7E67-A5F2-B2A7C1F3C2AF}"/>
              </a:ext>
            </a:extLst>
          </p:cNvPr>
          <p:cNvPicPr>
            <a:picLocks noChangeAspect="1"/>
          </p:cNvPicPr>
          <p:nvPr/>
        </p:nvPicPr>
        <p:blipFill>
          <a:blip r:embed="rId2"/>
          <a:srcRect l="9458" t="30469" r="6937" b="34495"/>
          <a:stretch>
            <a:fillRect/>
          </a:stretch>
        </p:blipFill>
        <p:spPr>
          <a:xfrm>
            <a:off x="470052" y="5972782"/>
            <a:ext cx="2291411" cy="679367"/>
          </a:xfrm>
          <a:prstGeom prst="rect">
            <a:avLst/>
          </a:prstGeom>
        </p:spPr>
      </p:pic>
      <p:sp>
        <p:nvSpPr>
          <p:cNvPr id="10" name="Title 1">
            <a:extLst>
              <a:ext uri="{FF2B5EF4-FFF2-40B4-BE49-F238E27FC236}">
                <a16:creationId xmlns:a16="http://schemas.microsoft.com/office/drawing/2014/main" id="{AE1BB6BF-F16A-B562-963A-2123B3349D76}"/>
              </a:ext>
            </a:extLst>
          </p:cNvPr>
          <p:cNvSpPr>
            <a:spLocks noGrp="1"/>
          </p:cNvSpPr>
          <p:nvPr>
            <p:ph type="ctrTitle"/>
          </p:nvPr>
        </p:nvSpPr>
        <p:spPr>
          <a:xfrm>
            <a:off x="370408" y="267537"/>
            <a:ext cx="9144000" cy="617679"/>
          </a:xfrm>
        </p:spPr>
        <p:txBody>
          <a:bodyPr>
            <a:normAutofit/>
          </a:bodyPr>
          <a:lstStyle/>
          <a:p>
            <a:pPr algn="l"/>
            <a:r>
              <a:rPr lang="en-US" sz="3200" dirty="0" err="1">
                <a:latin typeface="Helvetica" pitchFamily="2" charset="0"/>
              </a:rPr>
              <a:t>Vrae</a:t>
            </a:r>
            <a:r>
              <a:rPr lang="en-US" sz="3200" dirty="0">
                <a:latin typeface="Helvetica" pitchFamily="2" charset="0"/>
              </a:rPr>
              <a:t> 83 tot 89</a:t>
            </a:r>
          </a:p>
        </p:txBody>
      </p:sp>
      <p:cxnSp>
        <p:nvCxnSpPr>
          <p:cNvPr id="13" name="Straight Connector 12">
            <a:extLst>
              <a:ext uri="{FF2B5EF4-FFF2-40B4-BE49-F238E27FC236}">
                <a16:creationId xmlns:a16="http://schemas.microsoft.com/office/drawing/2014/main" id="{62B8F53A-F31D-EB65-D6E9-073F46C43BBB}"/>
              </a:ext>
            </a:extLst>
          </p:cNvPr>
          <p:cNvCxnSpPr/>
          <p:nvPr/>
        </p:nvCxnSpPr>
        <p:spPr>
          <a:xfrm>
            <a:off x="470052" y="1021658"/>
            <a:ext cx="5230357" cy="0"/>
          </a:xfrm>
          <a:prstGeom prst="line">
            <a:avLst/>
          </a:prstGeom>
          <a:ln>
            <a:solidFill>
              <a:srgbClr val="13578D"/>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38D8050B-E643-06A4-4078-B4BA27E250C8}"/>
              </a:ext>
            </a:extLst>
          </p:cNvPr>
          <p:cNvSpPr txBox="1"/>
          <p:nvPr/>
        </p:nvSpPr>
        <p:spPr>
          <a:xfrm>
            <a:off x="370408" y="1354748"/>
            <a:ext cx="10820946" cy="2637710"/>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In </a:t>
            </a:r>
            <a:r>
              <a:rPr lang="en-ZA" sz="1400" dirty="0" err="1">
                <a:solidFill>
                  <a:srgbClr val="646B6B"/>
                </a:solidFill>
                <a:latin typeface="Helvetica" pitchFamily="2" charset="0"/>
              </a:rPr>
              <a:t>vrae</a:t>
            </a:r>
            <a:r>
              <a:rPr lang="en-ZA" sz="1400" dirty="0">
                <a:solidFill>
                  <a:srgbClr val="646B6B"/>
                </a:solidFill>
                <a:latin typeface="Helvetica" pitchFamily="2" charset="0"/>
              </a:rPr>
              <a:t> 83 tot 86 is </a:t>
            </a:r>
            <a:r>
              <a:rPr lang="en-ZA" sz="1400" dirty="0" err="1">
                <a:solidFill>
                  <a:srgbClr val="646B6B"/>
                </a:solidFill>
                <a:latin typeface="Helvetica" pitchFamily="2" charset="0"/>
              </a:rPr>
              <a:t>inwoners</a:t>
            </a:r>
            <a:r>
              <a:rPr lang="en-ZA" sz="1400" dirty="0">
                <a:solidFill>
                  <a:srgbClr val="646B6B"/>
                </a:solidFill>
                <a:latin typeface="Helvetica" pitchFamily="2" charset="0"/>
              </a:rPr>
              <a:t> </a:t>
            </a:r>
            <a:r>
              <a:rPr lang="en-ZA" sz="1400" dirty="0" err="1">
                <a:solidFill>
                  <a:srgbClr val="646B6B"/>
                </a:solidFill>
                <a:latin typeface="Helvetica" pitchFamily="2" charset="0"/>
              </a:rPr>
              <a:t>versoek</a:t>
            </a:r>
            <a:r>
              <a:rPr lang="en-ZA" sz="1400" dirty="0">
                <a:solidFill>
                  <a:srgbClr val="646B6B"/>
                </a:solidFill>
                <a:latin typeface="Helvetica" pitchFamily="2" charset="0"/>
              </a:rPr>
              <a:t> om </a:t>
            </a:r>
            <a:r>
              <a:rPr lang="en-ZA" sz="1400" dirty="0" err="1">
                <a:solidFill>
                  <a:srgbClr val="646B6B"/>
                </a:solidFill>
                <a:latin typeface="Helvetica" pitchFamily="2" charset="0"/>
              </a:rPr>
              <a:t>voorstelle</a:t>
            </a:r>
            <a:r>
              <a:rPr lang="en-ZA" sz="1400" dirty="0">
                <a:solidFill>
                  <a:srgbClr val="646B6B"/>
                </a:solidFill>
                <a:latin typeface="Helvetica" pitchFamily="2" charset="0"/>
              </a:rPr>
              <a:t> </a:t>
            </a:r>
            <a:r>
              <a:rPr lang="en-ZA" sz="1400" dirty="0" err="1">
                <a:solidFill>
                  <a:srgbClr val="646B6B"/>
                </a:solidFill>
                <a:latin typeface="Helvetica" pitchFamily="2" charset="0"/>
              </a:rPr>
              <a:t>te</a:t>
            </a:r>
            <a:r>
              <a:rPr lang="en-ZA" sz="1400" dirty="0">
                <a:solidFill>
                  <a:srgbClr val="646B6B"/>
                </a:solidFill>
                <a:latin typeface="Helvetica" pitchFamily="2" charset="0"/>
              </a:rPr>
              <a:t> </a:t>
            </a:r>
            <a:r>
              <a:rPr lang="en-ZA" sz="1400" dirty="0" err="1">
                <a:solidFill>
                  <a:srgbClr val="646B6B"/>
                </a:solidFill>
                <a:latin typeface="Helvetica" pitchFamily="2" charset="0"/>
              </a:rPr>
              <a:t>maak</a:t>
            </a:r>
            <a:r>
              <a:rPr lang="en-ZA" sz="1400" dirty="0">
                <a:solidFill>
                  <a:srgbClr val="646B6B"/>
                </a:solidFill>
                <a:latin typeface="Helvetica" pitchFamily="2" charset="0"/>
              </a:rPr>
              <a:t> </a:t>
            </a:r>
            <a:r>
              <a:rPr lang="en-ZA" sz="1400" dirty="0" err="1">
                <a:solidFill>
                  <a:srgbClr val="646B6B"/>
                </a:solidFill>
                <a:latin typeface="Helvetica" pitchFamily="2" charset="0"/>
              </a:rPr>
              <a:t>oor</a:t>
            </a:r>
            <a:r>
              <a:rPr lang="en-ZA" sz="1400" dirty="0">
                <a:solidFill>
                  <a:srgbClr val="646B6B"/>
                </a:solidFill>
                <a:latin typeface="Helvetica" pitchFamily="2" charset="0"/>
              </a:rPr>
              <a:t> hoe die Dorpsraad ‘n </a:t>
            </a:r>
            <a:r>
              <a:rPr lang="en-ZA" sz="1400" dirty="0" err="1">
                <a:solidFill>
                  <a:srgbClr val="646B6B"/>
                </a:solidFill>
                <a:latin typeface="Helvetica" pitchFamily="2" charset="0"/>
              </a:rPr>
              <a:t>omgewing</a:t>
            </a:r>
            <a:r>
              <a:rPr lang="en-ZA" sz="1400" dirty="0">
                <a:solidFill>
                  <a:srgbClr val="646B6B"/>
                </a:solidFill>
                <a:latin typeface="Helvetica" pitchFamily="2" charset="0"/>
              </a:rPr>
              <a:t> </a:t>
            </a:r>
            <a:r>
              <a:rPr lang="en-ZA" sz="1400" dirty="0" err="1">
                <a:solidFill>
                  <a:srgbClr val="646B6B"/>
                </a:solidFill>
                <a:latin typeface="Helvetica" pitchFamily="2" charset="0"/>
              </a:rPr>
              <a:t>kan</a:t>
            </a:r>
            <a:r>
              <a:rPr lang="en-ZA" sz="1400" dirty="0">
                <a:solidFill>
                  <a:srgbClr val="646B6B"/>
                </a:solidFill>
                <a:latin typeface="Helvetica" pitchFamily="2" charset="0"/>
              </a:rPr>
              <a:t> skep wat tot </a:t>
            </a:r>
            <a:r>
              <a:rPr lang="en-ZA" sz="1400" dirty="0" err="1">
                <a:solidFill>
                  <a:srgbClr val="646B6B"/>
                </a:solidFill>
                <a:latin typeface="Helvetica" pitchFamily="2" charset="0"/>
              </a:rPr>
              <a:t>groter</a:t>
            </a:r>
            <a:r>
              <a:rPr lang="en-ZA" sz="1400" dirty="0">
                <a:solidFill>
                  <a:srgbClr val="646B6B"/>
                </a:solidFill>
                <a:latin typeface="Helvetica" pitchFamily="2" charset="0"/>
              </a:rPr>
              <a:t> </a:t>
            </a:r>
            <a:r>
              <a:rPr lang="en-ZA" sz="1400" dirty="0" err="1">
                <a:solidFill>
                  <a:srgbClr val="646B6B"/>
                </a:solidFill>
                <a:latin typeface="Helvetica" pitchFamily="2" charset="0"/>
              </a:rPr>
              <a:t>sukses</a:t>
            </a:r>
            <a:r>
              <a:rPr lang="en-ZA" sz="1400" dirty="0">
                <a:solidFill>
                  <a:srgbClr val="646B6B"/>
                </a:solidFill>
                <a:latin typeface="Helvetica" pitchFamily="2" charset="0"/>
              </a:rPr>
              <a:t> van </a:t>
            </a:r>
            <a:r>
              <a:rPr lang="en-ZA" sz="1400" dirty="0" err="1">
                <a:solidFill>
                  <a:srgbClr val="646B6B"/>
                </a:solidFill>
                <a:latin typeface="Helvetica" pitchFamily="2" charset="0"/>
              </a:rPr>
              <a:t>onderskeidelik</a:t>
            </a:r>
            <a:r>
              <a:rPr lang="en-ZA" sz="1400" dirty="0">
                <a:solidFill>
                  <a:srgbClr val="646B6B"/>
                </a:solidFill>
                <a:latin typeface="Helvetica" pitchFamily="2" charset="0"/>
              </a:rPr>
              <a:t> </a:t>
            </a:r>
            <a:r>
              <a:rPr lang="en-ZA" sz="1400" dirty="0" err="1">
                <a:solidFill>
                  <a:srgbClr val="646B6B"/>
                </a:solidFill>
                <a:latin typeface="Helvetica" pitchFamily="2" charset="0"/>
              </a:rPr>
              <a:t>Toerisme</a:t>
            </a:r>
            <a:r>
              <a:rPr lang="en-ZA" sz="1400" dirty="0">
                <a:solidFill>
                  <a:srgbClr val="646B6B"/>
                </a:solidFill>
                <a:latin typeface="Helvetica" pitchFamily="2" charset="0"/>
              </a:rPr>
              <a:t>, </a:t>
            </a:r>
            <a:r>
              <a:rPr lang="en-ZA" sz="1400" dirty="0" err="1">
                <a:solidFill>
                  <a:srgbClr val="646B6B"/>
                </a:solidFill>
                <a:latin typeface="Helvetica" pitchFamily="2" charset="0"/>
              </a:rPr>
              <a:t>Ligte</a:t>
            </a:r>
            <a:r>
              <a:rPr lang="en-ZA" sz="1400" dirty="0">
                <a:solidFill>
                  <a:srgbClr val="646B6B"/>
                </a:solidFill>
                <a:latin typeface="Helvetica" pitchFamily="2" charset="0"/>
              </a:rPr>
              <a:t> </a:t>
            </a:r>
            <a:r>
              <a:rPr lang="en-ZA" sz="1400" dirty="0" err="1">
                <a:solidFill>
                  <a:srgbClr val="646B6B"/>
                </a:solidFill>
                <a:latin typeface="Helvetica" pitchFamily="2" charset="0"/>
              </a:rPr>
              <a:t>Nywerhede</a:t>
            </a:r>
            <a:r>
              <a:rPr lang="en-ZA" sz="1400" dirty="0">
                <a:solidFill>
                  <a:srgbClr val="646B6B"/>
                </a:solidFill>
                <a:latin typeface="Helvetica" pitchFamily="2" charset="0"/>
              </a:rPr>
              <a:t>, Bou- </a:t>
            </a:r>
            <a:r>
              <a:rPr lang="en-ZA" sz="1400" dirty="0" err="1">
                <a:solidFill>
                  <a:srgbClr val="646B6B"/>
                </a:solidFill>
                <a:latin typeface="Helvetica" pitchFamily="2" charset="0"/>
              </a:rPr>
              <a:t>en</a:t>
            </a:r>
            <a:r>
              <a:rPr lang="en-ZA" sz="1400" dirty="0">
                <a:solidFill>
                  <a:srgbClr val="646B6B"/>
                </a:solidFill>
                <a:latin typeface="Helvetica" pitchFamily="2" charset="0"/>
              </a:rPr>
              <a:t> </a:t>
            </a:r>
            <a:r>
              <a:rPr lang="en-ZA" sz="1400" dirty="0" err="1">
                <a:solidFill>
                  <a:srgbClr val="646B6B"/>
                </a:solidFill>
                <a:latin typeface="Helvetica" pitchFamily="2" charset="0"/>
              </a:rPr>
              <a:t>Konstruksie</a:t>
            </a:r>
            <a:r>
              <a:rPr lang="en-ZA" sz="1400" dirty="0">
                <a:solidFill>
                  <a:srgbClr val="646B6B"/>
                </a:solidFill>
                <a:latin typeface="Helvetica" pitchFamily="2" charset="0"/>
              </a:rPr>
              <a:t> </a:t>
            </a:r>
            <a:r>
              <a:rPr lang="en-ZA" sz="1400" dirty="0" err="1">
                <a:solidFill>
                  <a:srgbClr val="646B6B"/>
                </a:solidFill>
                <a:latin typeface="Helvetica" pitchFamily="2" charset="0"/>
              </a:rPr>
              <a:t>en</a:t>
            </a:r>
            <a:r>
              <a:rPr lang="en-ZA" sz="1400" dirty="0">
                <a:solidFill>
                  <a:srgbClr val="646B6B"/>
                </a:solidFill>
                <a:latin typeface="Helvetica" pitchFamily="2" charset="0"/>
              </a:rPr>
              <a:t> </a:t>
            </a:r>
            <a:r>
              <a:rPr lang="en-ZA" sz="1400" dirty="0" err="1">
                <a:solidFill>
                  <a:srgbClr val="646B6B"/>
                </a:solidFill>
                <a:latin typeface="Helvetica" pitchFamily="2" charset="0"/>
              </a:rPr>
              <a:t>Opleiding</a:t>
            </a:r>
            <a:r>
              <a:rPr lang="en-ZA" sz="1400" dirty="0">
                <a:solidFill>
                  <a:srgbClr val="646B6B"/>
                </a:solidFill>
                <a:latin typeface="Helvetica" pitchFamily="2" charset="0"/>
              </a:rPr>
              <a:t> </a:t>
            </a:r>
            <a:r>
              <a:rPr lang="en-ZA" sz="1400" dirty="0" err="1">
                <a:solidFill>
                  <a:srgbClr val="646B6B"/>
                </a:solidFill>
                <a:latin typeface="Helvetica" pitchFamily="2" charset="0"/>
              </a:rPr>
              <a:t>kan</a:t>
            </a:r>
            <a:r>
              <a:rPr lang="en-ZA" sz="1400" dirty="0">
                <a:solidFill>
                  <a:srgbClr val="646B6B"/>
                </a:solidFill>
                <a:latin typeface="Helvetica" pitchFamily="2" charset="0"/>
              </a:rPr>
              <a:t> lei. </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In </a:t>
            </a:r>
            <a:r>
              <a:rPr lang="en-ZA" sz="1400" dirty="0" err="1">
                <a:solidFill>
                  <a:srgbClr val="646B6B"/>
                </a:solidFill>
                <a:latin typeface="Helvetica" pitchFamily="2" charset="0"/>
              </a:rPr>
              <a:t>vraag</a:t>
            </a:r>
            <a:r>
              <a:rPr lang="en-ZA" sz="1400" dirty="0">
                <a:solidFill>
                  <a:srgbClr val="646B6B"/>
                </a:solidFill>
                <a:latin typeface="Helvetica" pitchFamily="2" charset="0"/>
              </a:rPr>
              <a:t> 87 is </a:t>
            </a:r>
            <a:r>
              <a:rPr lang="en-ZA" sz="1400" dirty="0" err="1">
                <a:solidFill>
                  <a:srgbClr val="646B6B"/>
                </a:solidFill>
                <a:latin typeface="Helvetica" pitchFamily="2" charset="0"/>
              </a:rPr>
              <a:t>voorstelle</a:t>
            </a:r>
            <a:r>
              <a:rPr lang="en-ZA" sz="1400" dirty="0">
                <a:solidFill>
                  <a:srgbClr val="646B6B"/>
                </a:solidFill>
                <a:latin typeface="Helvetica" pitchFamily="2" charset="0"/>
              </a:rPr>
              <a:t> </a:t>
            </a:r>
            <a:r>
              <a:rPr lang="en-ZA" sz="1400" dirty="0" err="1">
                <a:solidFill>
                  <a:srgbClr val="646B6B"/>
                </a:solidFill>
                <a:latin typeface="Helvetica" pitchFamily="2" charset="0"/>
              </a:rPr>
              <a:t>gevra</a:t>
            </a:r>
            <a:r>
              <a:rPr lang="en-ZA" sz="1400" dirty="0">
                <a:solidFill>
                  <a:srgbClr val="646B6B"/>
                </a:solidFill>
                <a:latin typeface="Helvetica" pitchFamily="2" charset="0"/>
              </a:rPr>
              <a:t> </a:t>
            </a:r>
            <a:r>
              <a:rPr lang="en-ZA" sz="1400" dirty="0" err="1">
                <a:solidFill>
                  <a:srgbClr val="646B6B"/>
                </a:solidFill>
                <a:latin typeface="Helvetica" pitchFamily="2" charset="0"/>
              </a:rPr>
              <a:t>oor</a:t>
            </a:r>
            <a:r>
              <a:rPr lang="en-ZA" sz="1400" dirty="0">
                <a:solidFill>
                  <a:srgbClr val="646B6B"/>
                </a:solidFill>
                <a:latin typeface="Helvetica" pitchFamily="2" charset="0"/>
              </a:rPr>
              <a:t> hoe die Dorpsraad </a:t>
            </a:r>
            <a:r>
              <a:rPr lang="en-ZA" sz="1400" dirty="0" err="1">
                <a:solidFill>
                  <a:srgbClr val="646B6B"/>
                </a:solidFill>
                <a:latin typeface="Helvetica" pitchFamily="2" charset="0"/>
              </a:rPr>
              <a:t>deursigtigheid</a:t>
            </a:r>
            <a:r>
              <a:rPr lang="en-ZA" sz="1400" dirty="0">
                <a:solidFill>
                  <a:srgbClr val="646B6B"/>
                </a:solidFill>
                <a:latin typeface="Helvetica" pitchFamily="2" charset="0"/>
              </a:rPr>
              <a:t> </a:t>
            </a:r>
            <a:r>
              <a:rPr lang="en-ZA" sz="1400" dirty="0" err="1">
                <a:solidFill>
                  <a:srgbClr val="646B6B"/>
                </a:solidFill>
                <a:latin typeface="Helvetica" pitchFamily="2" charset="0"/>
              </a:rPr>
              <a:t>en</a:t>
            </a:r>
            <a:r>
              <a:rPr lang="en-ZA" sz="1400" dirty="0">
                <a:solidFill>
                  <a:srgbClr val="646B6B"/>
                </a:solidFill>
                <a:latin typeface="Helvetica" pitchFamily="2" charset="0"/>
              </a:rPr>
              <a:t> </a:t>
            </a:r>
            <a:r>
              <a:rPr lang="en-ZA" sz="1400" dirty="0" err="1">
                <a:solidFill>
                  <a:srgbClr val="646B6B"/>
                </a:solidFill>
                <a:latin typeface="Helvetica" pitchFamily="2" charset="0"/>
              </a:rPr>
              <a:t>inspraak</a:t>
            </a:r>
            <a:r>
              <a:rPr lang="en-ZA" sz="1400" dirty="0">
                <a:solidFill>
                  <a:srgbClr val="646B6B"/>
                </a:solidFill>
                <a:latin typeface="Helvetica" pitchFamily="2" charset="0"/>
              </a:rPr>
              <a:t> in </a:t>
            </a:r>
            <a:r>
              <a:rPr lang="en-ZA" sz="1400" dirty="0" err="1">
                <a:solidFill>
                  <a:srgbClr val="646B6B"/>
                </a:solidFill>
                <a:latin typeface="Helvetica" pitchFamily="2" charset="0"/>
              </a:rPr>
              <a:t>besluite</a:t>
            </a:r>
            <a:r>
              <a:rPr lang="en-ZA" sz="1400" dirty="0">
                <a:solidFill>
                  <a:srgbClr val="646B6B"/>
                </a:solidFill>
                <a:latin typeface="Helvetica" pitchFamily="2" charset="0"/>
              </a:rPr>
              <a:t> </a:t>
            </a:r>
            <a:r>
              <a:rPr lang="en-ZA" sz="1400" dirty="0" err="1">
                <a:solidFill>
                  <a:srgbClr val="646B6B"/>
                </a:solidFill>
                <a:latin typeface="Helvetica" pitchFamily="2" charset="0"/>
              </a:rPr>
              <a:t>kan</a:t>
            </a:r>
            <a:r>
              <a:rPr lang="en-ZA" sz="1400" dirty="0">
                <a:solidFill>
                  <a:srgbClr val="646B6B"/>
                </a:solidFill>
                <a:latin typeface="Helvetica" pitchFamily="2" charset="0"/>
              </a:rPr>
              <a:t> </a:t>
            </a:r>
            <a:r>
              <a:rPr lang="en-ZA" sz="1400" dirty="0" err="1">
                <a:solidFill>
                  <a:srgbClr val="646B6B"/>
                </a:solidFill>
                <a:latin typeface="Helvetica" pitchFamily="2" charset="0"/>
              </a:rPr>
              <a:t>bevorder</a:t>
            </a:r>
            <a:r>
              <a:rPr lang="en-ZA" sz="1400" dirty="0">
                <a:solidFill>
                  <a:srgbClr val="646B6B"/>
                </a:solidFill>
                <a:latin typeface="Helvetica" pitchFamily="2" charset="0"/>
              </a:rPr>
              <a:t>.</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In </a:t>
            </a:r>
            <a:r>
              <a:rPr lang="en-ZA" sz="1400" dirty="0" err="1">
                <a:solidFill>
                  <a:srgbClr val="646B6B"/>
                </a:solidFill>
                <a:latin typeface="Helvetica" pitchFamily="2" charset="0"/>
              </a:rPr>
              <a:t>vraag</a:t>
            </a:r>
            <a:r>
              <a:rPr lang="en-ZA" sz="1400" dirty="0">
                <a:solidFill>
                  <a:srgbClr val="646B6B"/>
                </a:solidFill>
                <a:latin typeface="Helvetica" pitchFamily="2" charset="0"/>
              </a:rPr>
              <a:t> 88 is </a:t>
            </a:r>
            <a:r>
              <a:rPr lang="en-ZA" sz="1400" dirty="0" err="1">
                <a:solidFill>
                  <a:srgbClr val="646B6B"/>
                </a:solidFill>
                <a:latin typeface="Helvetica" pitchFamily="2" charset="0"/>
              </a:rPr>
              <a:t>voorstelle</a:t>
            </a:r>
            <a:r>
              <a:rPr lang="en-ZA" sz="1400" dirty="0">
                <a:solidFill>
                  <a:srgbClr val="646B6B"/>
                </a:solidFill>
                <a:latin typeface="Helvetica" pitchFamily="2" charset="0"/>
              </a:rPr>
              <a:t> </a:t>
            </a:r>
            <a:r>
              <a:rPr lang="en-ZA" sz="1400" dirty="0" err="1">
                <a:solidFill>
                  <a:srgbClr val="646B6B"/>
                </a:solidFill>
                <a:latin typeface="Helvetica" pitchFamily="2" charset="0"/>
              </a:rPr>
              <a:t>gevra</a:t>
            </a:r>
            <a:r>
              <a:rPr lang="en-ZA" sz="1400" dirty="0">
                <a:solidFill>
                  <a:srgbClr val="646B6B"/>
                </a:solidFill>
                <a:latin typeface="Helvetica" pitchFamily="2" charset="0"/>
              </a:rPr>
              <a:t> </a:t>
            </a:r>
            <a:r>
              <a:rPr lang="en-ZA" sz="1400" dirty="0" err="1">
                <a:solidFill>
                  <a:srgbClr val="646B6B"/>
                </a:solidFill>
                <a:latin typeface="Helvetica" pitchFamily="2" charset="0"/>
              </a:rPr>
              <a:t>oor</a:t>
            </a:r>
            <a:r>
              <a:rPr lang="en-ZA" sz="1400" dirty="0">
                <a:solidFill>
                  <a:srgbClr val="646B6B"/>
                </a:solidFill>
                <a:latin typeface="Helvetica" pitchFamily="2" charset="0"/>
              </a:rPr>
              <a:t> die </a:t>
            </a:r>
            <a:r>
              <a:rPr lang="en-ZA" sz="1400" dirty="0" err="1">
                <a:solidFill>
                  <a:srgbClr val="646B6B"/>
                </a:solidFill>
                <a:latin typeface="Helvetica" pitchFamily="2" charset="0"/>
              </a:rPr>
              <a:t>beste</a:t>
            </a:r>
            <a:r>
              <a:rPr lang="en-ZA" sz="1400" dirty="0">
                <a:solidFill>
                  <a:srgbClr val="646B6B"/>
                </a:solidFill>
                <a:latin typeface="Helvetica" pitchFamily="2" charset="0"/>
              </a:rPr>
              <a:t> </a:t>
            </a:r>
            <a:r>
              <a:rPr lang="en-ZA" sz="1400" dirty="0" err="1">
                <a:solidFill>
                  <a:srgbClr val="646B6B"/>
                </a:solidFill>
                <a:latin typeface="Helvetica" pitchFamily="2" charset="0"/>
              </a:rPr>
              <a:t>hantering</a:t>
            </a:r>
            <a:r>
              <a:rPr lang="en-ZA" sz="1400" dirty="0">
                <a:solidFill>
                  <a:srgbClr val="646B6B"/>
                </a:solidFill>
                <a:latin typeface="Helvetica" pitchFamily="2" charset="0"/>
              </a:rPr>
              <a:t> van die Dorpsraad se </a:t>
            </a:r>
            <a:r>
              <a:rPr lang="en-ZA" sz="1400" dirty="0" err="1">
                <a:solidFill>
                  <a:srgbClr val="646B6B"/>
                </a:solidFill>
                <a:latin typeface="Helvetica" pitchFamily="2" charset="0"/>
              </a:rPr>
              <a:t>Sosiale</a:t>
            </a:r>
            <a:r>
              <a:rPr lang="en-ZA" sz="1400" dirty="0">
                <a:solidFill>
                  <a:srgbClr val="646B6B"/>
                </a:solidFill>
                <a:latin typeface="Helvetica" pitchFamily="2" charset="0"/>
              </a:rPr>
              <a:t> Media </a:t>
            </a:r>
            <a:r>
              <a:rPr lang="en-ZA" sz="1400" dirty="0" err="1">
                <a:solidFill>
                  <a:srgbClr val="646B6B"/>
                </a:solidFill>
                <a:latin typeface="Helvetica" pitchFamily="2" charset="0"/>
              </a:rPr>
              <a:t>kanale</a:t>
            </a:r>
            <a:r>
              <a:rPr lang="en-ZA" sz="1400" dirty="0">
                <a:solidFill>
                  <a:srgbClr val="646B6B"/>
                </a:solidFill>
                <a:latin typeface="Helvetica" pitchFamily="2" charset="0"/>
              </a:rPr>
              <a:t>.</a:t>
            </a:r>
          </a:p>
          <a:p>
            <a:pPr marL="285750" indent="-285750">
              <a:lnSpc>
                <a:spcPct val="150000"/>
              </a:lnSpc>
              <a:buFont typeface="Arial" panose="020B0604020202020204" pitchFamily="34" charset="0"/>
              <a:buChar char="•"/>
            </a:pPr>
            <a:r>
              <a:rPr lang="en-ZA" sz="1400" dirty="0">
                <a:solidFill>
                  <a:srgbClr val="646B6B"/>
                </a:solidFill>
                <a:latin typeface="Helvetica" pitchFamily="2" charset="0"/>
              </a:rPr>
              <a:t>In </a:t>
            </a:r>
            <a:r>
              <a:rPr lang="en-ZA" sz="1400" dirty="0" err="1">
                <a:solidFill>
                  <a:srgbClr val="646B6B"/>
                </a:solidFill>
                <a:latin typeface="Helvetica" pitchFamily="2" charset="0"/>
              </a:rPr>
              <a:t>vraag</a:t>
            </a:r>
            <a:r>
              <a:rPr lang="en-ZA" sz="1400" dirty="0">
                <a:solidFill>
                  <a:srgbClr val="646B6B"/>
                </a:solidFill>
                <a:latin typeface="Helvetica" pitchFamily="2" charset="0"/>
              </a:rPr>
              <a:t> 89 is </a:t>
            </a:r>
            <a:r>
              <a:rPr lang="en-ZA" sz="1400" dirty="0" err="1">
                <a:solidFill>
                  <a:srgbClr val="646B6B"/>
                </a:solidFill>
                <a:latin typeface="Helvetica" pitchFamily="2" charset="0"/>
              </a:rPr>
              <a:t>gevra</a:t>
            </a:r>
            <a:r>
              <a:rPr lang="en-ZA" sz="1400" dirty="0">
                <a:solidFill>
                  <a:srgbClr val="646B6B"/>
                </a:solidFill>
                <a:latin typeface="Helvetica" pitchFamily="2" charset="0"/>
              </a:rPr>
              <a:t> vir </a:t>
            </a:r>
            <a:r>
              <a:rPr lang="en-ZA" sz="1400" dirty="0" err="1">
                <a:solidFill>
                  <a:srgbClr val="646B6B"/>
                </a:solidFill>
                <a:latin typeface="Helvetica" pitchFamily="2" charset="0"/>
              </a:rPr>
              <a:t>enige</a:t>
            </a:r>
            <a:r>
              <a:rPr lang="en-ZA" sz="1400" dirty="0">
                <a:solidFill>
                  <a:srgbClr val="646B6B"/>
                </a:solidFill>
                <a:latin typeface="Helvetica" pitchFamily="2" charset="0"/>
              </a:rPr>
              <a:t> </a:t>
            </a:r>
            <a:r>
              <a:rPr lang="en-ZA" sz="1400" dirty="0" err="1">
                <a:solidFill>
                  <a:srgbClr val="646B6B"/>
                </a:solidFill>
                <a:latin typeface="Helvetica" pitchFamily="2" charset="0"/>
              </a:rPr>
              <a:t>laaste</a:t>
            </a:r>
            <a:r>
              <a:rPr lang="en-ZA" sz="1400" dirty="0">
                <a:solidFill>
                  <a:srgbClr val="646B6B"/>
                </a:solidFill>
                <a:latin typeface="Helvetica" pitchFamily="2" charset="0"/>
              </a:rPr>
              <a:t> </a:t>
            </a:r>
            <a:r>
              <a:rPr lang="en-ZA" sz="1400" dirty="0" err="1">
                <a:solidFill>
                  <a:srgbClr val="646B6B"/>
                </a:solidFill>
                <a:latin typeface="Helvetica" pitchFamily="2" charset="0"/>
              </a:rPr>
              <a:t>opmerkings</a:t>
            </a:r>
            <a:r>
              <a:rPr lang="en-ZA" sz="1400" dirty="0">
                <a:solidFill>
                  <a:srgbClr val="646B6B"/>
                </a:solidFill>
                <a:latin typeface="Helvetica" pitchFamily="2" charset="0"/>
              </a:rPr>
              <a:t> </a:t>
            </a:r>
            <a:r>
              <a:rPr lang="en-ZA" sz="1400" dirty="0" err="1">
                <a:solidFill>
                  <a:srgbClr val="646B6B"/>
                </a:solidFill>
                <a:latin typeface="Helvetica" pitchFamily="2" charset="0"/>
              </a:rPr>
              <a:t>oor</a:t>
            </a:r>
            <a:r>
              <a:rPr lang="en-ZA" sz="1400" dirty="0">
                <a:solidFill>
                  <a:srgbClr val="646B6B"/>
                </a:solidFill>
                <a:latin typeface="Helvetica" pitchFamily="2" charset="0"/>
              </a:rPr>
              <a:t> die Dorpsraad of Orania as </a:t>
            </a:r>
            <a:r>
              <a:rPr lang="en-ZA" sz="1400" dirty="0" err="1">
                <a:solidFill>
                  <a:srgbClr val="646B6B"/>
                </a:solidFill>
                <a:latin typeface="Helvetica" pitchFamily="2" charset="0"/>
              </a:rPr>
              <a:t>geheel</a:t>
            </a:r>
            <a:r>
              <a:rPr lang="en-ZA" sz="1400" dirty="0">
                <a:solidFill>
                  <a:srgbClr val="646B6B"/>
                </a:solidFill>
                <a:latin typeface="Helvetica" pitchFamily="2" charset="0"/>
              </a:rPr>
              <a:t>.</a:t>
            </a:r>
          </a:p>
          <a:p>
            <a:pPr>
              <a:lnSpc>
                <a:spcPct val="150000"/>
              </a:lnSpc>
            </a:pPr>
            <a:endParaRPr lang="en-ZA" sz="1400" dirty="0">
              <a:solidFill>
                <a:srgbClr val="646B6B"/>
              </a:solidFill>
              <a:latin typeface="Helvetica" pitchFamily="2" charset="0"/>
            </a:endParaRPr>
          </a:p>
          <a:p>
            <a:pPr>
              <a:lnSpc>
                <a:spcPct val="150000"/>
              </a:lnSpc>
            </a:pPr>
            <a:r>
              <a:rPr lang="en-ZA" sz="1400" dirty="0">
                <a:solidFill>
                  <a:srgbClr val="646B6B"/>
                </a:solidFill>
                <a:latin typeface="Helvetica" pitchFamily="2" charset="0"/>
              </a:rPr>
              <a:t>Daar is </a:t>
            </a:r>
            <a:r>
              <a:rPr lang="en-ZA" sz="1400" dirty="0" err="1">
                <a:solidFill>
                  <a:srgbClr val="646B6B"/>
                </a:solidFill>
                <a:latin typeface="Helvetica" pitchFamily="2" charset="0"/>
              </a:rPr>
              <a:t>vele</a:t>
            </a:r>
            <a:r>
              <a:rPr lang="en-ZA" sz="1400" dirty="0">
                <a:solidFill>
                  <a:srgbClr val="646B6B"/>
                </a:solidFill>
                <a:latin typeface="Helvetica" pitchFamily="2" charset="0"/>
              </a:rPr>
              <a:t> </a:t>
            </a:r>
            <a:r>
              <a:rPr lang="en-ZA" sz="1400" dirty="0" err="1">
                <a:solidFill>
                  <a:srgbClr val="646B6B"/>
                </a:solidFill>
                <a:latin typeface="Helvetica" pitchFamily="2" charset="0"/>
              </a:rPr>
              <a:t>nuttige</a:t>
            </a:r>
            <a:r>
              <a:rPr lang="en-ZA" sz="1400" dirty="0">
                <a:solidFill>
                  <a:srgbClr val="646B6B"/>
                </a:solidFill>
                <a:latin typeface="Helvetica" pitchFamily="2" charset="0"/>
              </a:rPr>
              <a:t> </a:t>
            </a:r>
            <a:r>
              <a:rPr lang="en-ZA" sz="1400" dirty="0" err="1">
                <a:solidFill>
                  <a:srgbClr val="646B6B"/>
                </a:solidFill>
                <a:latin typeface="Helvetica" pitchFamily="2" charset="0"/>
              </a:rPr>
              <a:t>insette</a:t>
            </a:r>
            <a:r>
              <a:rPr lang="en-ZA" sz="1400" dirty="0">
                <a:solidFill>
                  <a:srgbClr val="646B6B"/>
                </a:solidFill>
                <a:latin typeface="Helvetica" pitchFamily="2" charset="0"/>
              </a:rPr>
              <a:t> </a:t>
            </a:r>
            <a:r>
              <a:rPr lang="en-ZA" sz="1400" dirty="0" err="1">
                <a:solidFill>
                  <a:srgbClr val="646B6B"/>
                </a:solidFill>
                <a:latin typeface="Helvetica" pitchFamily="2" charset="0"/>
              </a:rPr>
              <a:t>ontvang</a:t>
            </a:r>
            <a:r>
              <a:rPr lang="en-ZA" sz="1400" dirty="0">
                <a:solidFill>
                  <a:srgbClr val="646B6B"/>
                </a:solidFill>
                <a:latin typeface="Helvetica" pitchFamily="2" charset="0"/>
              </a:rPr>
              <a:t>, wat, </a:t>
            </a:r>
            <a:r>
              <a:rPr lang="en-ZA" sz="1400" dirty="0" err="1">
                <a:solidFill>
                  <a:srgbClr val="646B6B"/>
                </a:solidFill>
                <a:latin typeface="Helvetica" pitchFamily="2" charset="0"/>
              </a:rPr>
              <a:t>soos</a:t>
            </a:r>
            <a:r>
              <a:rPr lang="en-ZA" sz="1400" dirty="0">
                <a:solidFill>
                  <a:srgbClr val="646B6B"/>
                </a:solidFill>
                <a:latin typeface="Helvetica" pitchFamily="2" charset="0"/>
              </a:rPr>
              <a:t> van pas, </a:t>
            </a:r>
            <a:r>
              <a:rPr lang="en-ZA" sz="1400" dirty="0" err="1">
                <a:solidFill>
                  <a:srgbClr val="646B6B"/>
                </a:solidFill>
                <a:latin typeface="Helvetica" pitchFamily="2" charset="0"/>
              </a:rPr>
              <a:t>versprei</a:t>
            </a:r>
            <a:r>
              <a:rPr lang="en-ZA" sz="1400" dirty="0">
                <a:solidFill>
                  <a:srgbClr val="646B6B"/>
                </a:solidFill>
                <a:latin typeface="Helvetica" pitchFamily="2" charset="0"/>
              </a:rPr>
              <a:t> is </a:t>
            </a:r>
            <a:r>
              <a:rPr lang="en-ZA" sz="1400" dirty="0" err="1">
                <a:solidFill>
                  <a:srgbClr val="646B6B"/>
                </a:solidFill>
                <a:latin typeface="Helvetica" pitchFamily="2" charset="0"/>
              </a:rPr>
              <a:t>na</a:t>
            </a:r>
            <a:r>
              <a:rPr lang="en-ZA" sz="1400" dirty="0">
                <a:solidFill>
                  <a:srgbClr val="646B6B"/>
                </a:solidFill>
                <a:latin typeface="Helvetica" pitchFamily="2" charset="0"/>
              </a:rPr>
              <a:t> </a:t>
            </a:r>
            <a:r>
              <a:rPr lang="en-ZA" sz="1400" dirty="0" err="1">
                <a:solidFill>
                  <a:srgbClr val="646B6B"/>
                </a:solidFill>
                <a:latin typeface="Helvetica" pitchFamily="2" charset="0"/>
              </a:rPr>
              <a:t>rolspelers</a:t>
            </a:r>
            <a:r>
              <a:rPr lang="en-ZA" sz="1400" dirty="0">
                <a:solidFill>
                  <a:srgbClr val="646B6B"/>
                </a:solidFill>
                <a:latin typeface="Helvetica" pitchFamily="2" charset="0"/>
              </a:rPr>
              <a:t> wat </a:t>
            </a:r>
            <a:r>
              <a:rPr lang="en-ZA" sz="1400" dirty="0" err="1">
                <a:solidFill>
                  <a:srgbClr val="646B6B"/>
                </a:solidFill>
                <a:latin typeface="Helvetica" pitchFamily="2" charset="0"/>
              </a:rPr>
              <a:t>waarde</a:t>
            </a:r>
            <a:r>
              <a:rPr lang="en-ZA" sz="1400" dirty="0">
                <a:solidFill>
                  <a:srgbClr val="646B6B"/>
                </a:solidFill>
                <a:latin typeface="Helvetica" pitchFamily="2" charset="0"/>
              </a:rPr>
              <a:t> </a:t>
            </a:r>
            <a:r>
              <a:rPr lang="en-ZA" sz="1400" dirty="0" err="1">
                <a:solidFill>
                  <a:srgbClr val="646B6B"/>
                </a:solidFill>
                <a:latin typeface="Helvetica" pitchFamily="2" charset="0"/>
              </a:rPr>
              <a:t>daaruit</a:t>
            </a:r>
            <a:r>
              <a:rPr lang="en-ZA" sz="1400" dirty="0">
                <a:solidFill>
                  <a:srgbClr val="646B6B"/>
                </a:solidFill>
                <a:latin typeface="Helvetica" pitchFamily="2" charset="0"/>
              </a:rPr>
              <a:t> </a:t>
            </a:r>
            <a:r>
              <a:rPr lang="en-ZA" sz="1400" dirty="0" err="1">
                <a:solidFill>
                  <a:srgbClr val="646B6B"/>
                </a:solidFill>
                <a:latin typeface="Helvetica" pitchFamily="2" charset="0"/>
              </a:rPr>
              <a:t>kan</a:t>
            </a:r>
            <a:r>
              <a:rPr lang="en-ZA" sz="1400" dirty="0">
                <a:solidFill>
                  <a:srgbClr val="646B6B"/>
                </a:solidFill>
                <a:latin typeface="Helvetica" pitchFamily="2" charset="0"/>
              </a:rPr>
              <a:t> put. </a:t>
            </a:r>
            <a:r>
              <a:rPr lang="en-ZA" sz="1400" dirty="0" err="1">
                <a:solidFill>
                  <a:srgbClr val="646B6B"/>
                </a:solidFill>
                <a:latin typeface="Helvetica" pitchFamily="2" charset="0"/>
              </a:rPr>
              <a:t>Opsommings</a:t>
            </a:r>
            <a:r>
              <a:rPr lang="en-ZA" sz="1400" dirty="0">
                <a:solidFill>
                  <a:srgbClr val="646B6B"/>
                </a:solidFill>
                <a:latin typeface="Helvetica" pitchFamily="2" charset="0"/>
              </a:rPr>
              <a:t> van al die </a:t>
            </a:r>
            <a:r>
              <a:rPr lang="en-ZA" sz="1400" dirty="0" err="1">
                <a:solidFill>
                  <a:srgbClr val="646B6B"/>
                </a:solidFill>
                <a:latin typeface="Helvetica" pitchFamily="2" charset="0"/>
              </a:rPr>
              <a:t>voorstelle</a:t>
            </a:r>
            <a:r>
              <a:rPr lang="en-ZA" sz="1400" dirty="0">
                <a:solidFill>
                  <a:srgbClr val="646B6B"/>
                </a:solidFill>
                <a:latin typeface="Helvetica" pitchFamily="2" charset="0"/>
              </a:rPr>
              <a:t> is </a:t>
            </a:r>
            <a:r>
              <a:rPr lang="en-ZA" sz="1400" dirty="0" err="1">
                <a:solidFill>
                  <a:srgbClr val="646B6B"/>
                </a:solidFill>
                <a:latin typeface="Helvetica" pitchFamily="2" charset="0"/>
              </a:rPr>
              <a:t>gemaak</a:t>
            </a:r>
            <a:r>
              <a:rPr lang="en-ZA" sz="1400" dirty="0">
                <a:solidFill>
                  <a:srgbClr val="646B6B"/>
                </a:solidFill>
                <a:latin typeface="Helvetica" pitchFamily="2" charset="0"/>
              </a:rPr>
              <a:t> </a:t>
            </a:r>
            <a:r>
              <a:rPr lang="en-ZA" sz="1400" dirty="0" err="1">
                <a:solidFill>
                  <a:srgbClr val="646B6B"/>
                </a:solidFill>
                <a:latin typeface="Helvetica" pitchFamily="2" charset="0"/>
              </a:rPr>
              <a:t>en</a:t>
            </a:r>
            <a:r>
              <a:rPr lang="en-ZA" sz="1400" dirty="0">
                <a:solidFill>
                  <a:srgbClr val="646B6B"/>
                </a:solidFill>
                <a:latin typeface="Helvetica" pitchFamily="2" charset="0"/>
              </a:rPr>
              <a:t> is </a:t>
            </a:r>
            <a:r>
              <a:rPr lang="en-ZA" sz="1400" dirty="0" err="1">
                <a:solidFill>
                  <a:srgbClr val="646B6B"/>
                </a:solidFill>
                <a:latin typeface="Helvetica" pitchFamily="2" charset="0"/>
              </a:rPr>
              <a:t>beskikbaar</a:t>
            </a:r>
            <a:r>
              <a:rPr lang="en-ZA" sz="1400" dirty="0">
                <a:solidFill>
                  <a:srgbClr val="646B6B"/>
                </a:solidFill>
                <a:latin typeface="Helvetica" pitchFamily="2" charset="0"/>
              </a:rPr>
              <a:t> op die </a:t>
            </a:r>
            <a:r>
              <a:rPr lang="en-ZA" sz="1400" dirty="0" err="1">
                <a:solidFill>
                  <a:srgbClr val="646B6B"/>
                </a:solidFill>
                <a:latin typeface="Helvetica" pitchFamily="2" charset="0"/>
              </a:rPr>
              <a:t>volledige</a:t>
            </a:r>
            <a:r>
              <a:rPr lang="en-ZA" sz="1400" dirty="0">
                <a:solidFill>
                  <a:srgbClr val="646B6B"/>
                </a:solidFill>
                <a:latin typeface="Helvetica" pitchFamily="2" charset="0"/>
              </a:rPr>
              <a:t> </a:t>
            </a:r>
            <a:r>
              <a:rPr lang="en-ZA" sz="1400" dirty="0" err="1">
                <a:solidFill>
                  <a:srgbClr val="646B6B"/>
                </a:solidFill>
                <a:latin typeface="Helvetica" pitchFamily="2" charset="0"/>
              </a:rPr>
              <a:t>verslag</a:t>
            </a:r>
            <a:r>
              <a:rPr lang="en-ZA" sz="1400" dirty="0">
                <a:solidFill>
                  <a:srgbClr val="646B6B"/>
                </a:solidFill>
                <a:latin typeface="Helvetica" pitchFamily="2" charset="0"/>
              </a:rPr>
              <a:t> wat </a:t>
            </a:r>
            <a:r>
              <a:rPr lang="en-ZA" sz="1400" dirty="0" err="1">
                <a:solidFill>
                  <a:srgbClr val="646B6B"/>
                </a:solidFill>
                <a:latin typeface="Helvetica" pitchFamily="2" charset="0"/>
              </a:rPr>
              <a:t>beskikbaar</a:t>
            </a:r>
            <a:r>
              <a:rPr lang="en-ZA" sz="1400" dirty="0">
                <a:solidFill>
                  <a:srgbClr val="646B6B"/>
                </a:solidFill>
                <a:latin typeface="Helvetica" pitchFamily="2" charset="0"/>
              </a:rPr>
              <a:t> is </a:t>
            </a:r>
            <a:r>
              <a:rPr lang="en-ZA" sz="1400" dirty="0" err="1">
                <a:solidFill>
                  <a:srgbClr val="646B6B"/>
                </a:solidFill>
                <a:latin typeface="Helvetica" pitchFamily="2" charset="0"/>
              </a:rPr>
              <a:t>aan</a:t>
            </a:r>
            <a:r>
              <a:rPr lang="en-ZA" sz="1400" dirty="0">
                <a:solidFill>
                  <a:srgbClr val="646B6B"/>
                </a:solidFill>
                <a:latin typeface="Helvetica" pitchFamily="2" charset="0"/>
              </a:rPr>
              <a:t> die </a:t>
            </a:r>
            <a:r>
              <a:rPr lang="en-ZA" sz="1400" dirty="0" err="1">
                <a:solidFill>
                  <a:srgbClr val="646B6B"/>
                </a:solidFill>
                <a:latin typeface="Helvetica" pitchFamily="2" charset="0"/>
              </a:rPr>
              <a:t>publiek</a:t>
            </a:r>
            <a:r>
              <a:rPr lang="en-ZA" sz="1400" dirty="0">
                <a:solidFill>
                  <a:srgbClr val="646B6B"/>
                </a:solidFill>
                <a:latin typeface="Helvetica" pitchFamily="2" charset="0"/>
              </a:rPr>
              <a:t>.</a:t>
            </a:r>
          </a:p>
        </p:txBody>
      </p:sp>
    </p:spTree>
    <p:extLst>
      <p:ext uri="{BB962C8B-B14F-4D97-AF65-F5344CB8AC3E}">
        <p14:creationId xmlns:p14="http://schemas.microsoft.com/office/powerpoint/2010/main" val="485242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70B3FE-B17E-51A7-3989-0A345416A833}"/>
            </a:ext>
          </a:extLst>
        </p:cNvPr>
        <p:cNvGrpSpPr/>
        <p:nvPr/>
      </p:nvGrpSpPr>
      <p:grpSpPr>
        <a:xfrm>
          <a:off x="0" y="0"/>
          <a:ext cx="0" cy="0"/>
          <a:chOff x="0" y="0"/>
          <a:chExt cx="0" cy="0"/>
        </a:xfrm>
      </p:grpSpPr>
      <p:pic>
        <p:nvPicPr>
          <p:cNvPr id="5" name="Picture 4" descr="A close-up of a yellow and white background&#10;&#10;AI-generated content may be incorrect.">
            <a:extLst>
              <a:ext uri="{FF2B5EF4-FFF2-40B4-BE49-F238E27FC236}">
                <a16:creationId xmlns:a16="http://schemas.microsoft.com/office/drawing/2014/main" id="{23F6999C-A1C9-9DAE-02B5-E078C230F214}"/>
              </a:ext>
            </a:extLst>
          </p:cNvPr>
          <p:cNvPicPr>
            <a:picLocks noChangeAspect="1"/>
          </p:cNvPicPr>
          <p:nvPr/>
        </p:nvPicPr>
        <p:blipFill>
          <a:blip r:embed="rId2"/>
          <a:stretch>
            <a:fillRect/>
          </a:stretch>
        </p:blipFill>
        <p:spPr>
          <a:xfrm>
            <a:off x="-1" y="0"/>
            <a:ext cx="12192001" cy="6858000"/>
          </a:xfrm>
          <a:prstGeom prst="rect">
            <a:avLst/>
          </a:prstGeom>
        </p:spPr>
      </p:pic>
      <p:sp>
        <p:nvSpPr>
          <p:cNvPr id="2" name="Title 1">
            <a:extLst>
              <a:ext uri="{FF2B5EF4-FFF2-40B4-BE49-F238E27FC236}">
                <a16:creationId xmlns:a16="http://schemas.microsoft.com/office/drawing/2014/main" id="{28F1188E-38AC-62EA-F229-82C2402D2471}"/>
              </a:ext>
            </a:extLst>
          </p:cNvPr>
          <p:cNvSpPr>
            <a:spLocks noGrp="1"/>
          </p:cNvSpPr>
          <p:nvPr>
            <p:ph type="ctrTitle"/>
          </p:nvPr>
        </p:nvSpPr>
        <p:spPr>
          <a:xfrm>
            <a:off x="1523999" y="1122363"/>
            <a:ext cx="9704439" cy="1158721"/>
          </a:xfrm>
        </p:spPr>
        <p:txBody>
          <a:bodyPr>
            <a:normAutofit/>
          </a:bodyPr>
          <a:lstStyle/>
          <a:p>
            <a:r>
              <a:rPr lang="en-US" dirty="0" err="1">
                <a:solidFill>
                  <a:schemeClr val="bg1"/>
                </a:solidFill>
                <a:latin typeface="Helvetica" pitchFamily="2" charset="0"/>
              </a:rPr>
              <a:t>Einde</a:t>
            </a:r>
            <a:endParaRPr lang="en-US" dirty="0">
              <a:solidFill>
                <a:schemeClr val="bg1"/>
              </a:solidFill>
              <a:latin typeface="Helvetica" pitchFamily="2" charset="0"/>
            </a:endParaRPr>
          </a:p>
        </p:txBody>
      </p:sp>
      <p:sp>
        <p:nvSpPr>
          <p:cNvPr id="3" name="Subtitle 2">
            <a:extLst>
              <a:ext uri="{FF2B5EF4-FFF2-40B4-BE49-F238E27FC236}">
                <a16:creationId xmlns:a16="http://schemas.microsoft.com/office/drawing/2014/main" id="{81F36EE8-CEE9-99AE-42FF-A17A4A64466B}"/>
              </a:ext>
            </a:extLst>
          </p:cNvPr>
          <p:cNvSpPr>
            <a:spLocks noGrp="1"/>
          </p:cNvSpPr>
          <p:nvPr>
            <p:ph type="subTitle" idx="1"/>
          </p:nvPr>
        </p:nvSpPr>
        <p:spPr>
          <a:xfrm>
            <a:off x="2541637" y="2575770"/>
            <a:ext cx="7669161" cy="827677"/>
          </a:xfrm>
        </p:spPr>
        <p:txBody>
          <a:bodyPr>
            <a:normAutofit/>
          </a:bodyPr>
          <a:lstStyle/>
          <a:p>
            <a:r>
              <a:rPr lang="en-US" sz="2000" dirty="0">
                <a:solidFill>
                  <a:schemeClr val="bg1"/>
                </a:solidFill>
                <a:latin typeface="Helvetica" pitchFamily="2" charset="0"/>
              </a:rPr>
              <a:t>Kontak </a:t>
            </a:r>
            <a:r>
              <a:rPr lang="en-US" sz="2000" dirty="0" err="1">
                <a:solidFill>
                  <a:schemeClr val="bg1"/>
                </a:solidFill>
                <a:latin typeface="Helvetica" pitchFamily="2" charset="0"/>
              </a:rPr>
              <a:t>gerus</a:t>
            </a:r>
            <a:r>
              <a:rPr lang="en-US" sz="2000" dirty="0">
                <a:solidFill>
                  <a:schemeClr val="bg1"/>
                </a:solidFill>
                <a:latin typeface="Helvetica" pitchFamily="2" charset="0"/>
              </a:rPr>
              <a:t> vir Burger Lambrechts by </a:t>
            </a:r>
            <a:r>
              <a:rPr lang="en-US" sz="2000" dirty="0">
                <a:solidFill>
                  <a:schemeClr val="bg1"/>
                </a:solidFill>
                <a:latin typeface="Helvetica" pitchFamily="2" charset="0"/>
                <a:hlinkClick r:id="rId3"/>
              </a:rPr>
              <a:t>burger@myorania.co.za</a:t>
            </a:r>
            <a:r>
              <a:rPr lang="en-US" sz="2000" dirty="0">
                <a:solidFill>
                  <a:schemeClr val="bg1"/>
                </a:solidFill>
                <a:latin typeface="Helvetica" pitchFamily="2" charset="0"/>
              </a:rPr>
              <a:t> met </a:t>
            </a:r>
            <a:r>
              <a:rPr lang="en-US" sz="2000" dirty="0" err="1">
                <a:solidFill>
                  <a:schemeClr val="bg1"/>
                </a:solidFill>
                <a:latin typeface="Helvetica" pitchFamily="2" charset="0"/>
              </a:rPr>
              <a:t>enige</a:t>
            </a:r>
            <a:r>
              <a:rPr lang="en-US" sz="2000" dirty="0">
                <a:solidFill>
                  <a:schemeClr val="bg1"/>
                </a:solidFill>
                <a:latin typeface="Helvetica" pitchFamily="2" charset="0"/>
              </a:rPr>
              <a:t> </a:t>
            </a:r>
            <a:r>
              <a:rPr lang="en-US" sz="2000" dirty="0" err="1">
                <a:solidFill>
                  <a:schemeClr val="bg1"/>
                </a:solidFill>
                <a:latin typeface="Helvetica" pitchFamily="2" charset="0"/>
              </a:rPr>
              <a:t>navrae</a:t>
            </a:r>
            <a:r>
              <a:rPr lang="en-US" sz="2000" dirty="0">
                <a:solidFill>
                  <a:schemeClr val="bg1"/>
                </a:solidFill>
                <a:latin typeface="Helvetica" pitchFamily="2" charset="0"/>
              </a:rPr>
              <a:t> </a:t>
            </a:r>
            <a:r>
              <a:rPr lang="en-US" sz="2000" dirty="0" err="1">
                <a:solidFill>
                  <a:schemeClr val="bg1"/>
                </a:solidFill>
                <a:latin typeface="Helvetica" pitchFamily="2" charset="0"/>
              </a:rPr>
              <a:t>oor</a:t>
            </a:r>
            <a:r>
              <a:rPr lang="en-US" sz="2000" dirty="0">
                <a:solidFill>
                  <a:schemeClr val="bg1"/>
                </a:solidFill>
                <a:latin typeface="Helvetica" pitchFamily="2" charset="0"/>
              </a:rPr>
              <a:t> </a:t>
            </a:r>
            <a:r>
              <a:rPr lang="en-US" sz="2000" dirty="0" err="1">
                <a:solidFill>
                  <a:schemeClr val="bg1"/>
                </a:solidFill>
                <a:latin typeface="Helvetica" pitchFamily="2" charset="0"/>
              </a:rPr>
              <a:t>hierdie</a:t>
            </a:r>
            <a:r>
              <a:rPr lang="en-US" sz="2000" dirty="0">
                <a:solidFill>
                  <a:schemeClr val="bg1"/>
                </a:solidFill>
                <a:latin typeface="Helvetica" pitchFamily="2" charset="0"/>
              </a:rPr>
              <a:t> </a:t>
            </a:r>
            <a:r>
              <a:rPr lang="en-US" sz="2000" dirty="0" err="1">
                <a:solidFill>
                  <a:schemeClr val="bg1"/>
                </a:solidFill>
                <a:latin typeface="Helvetica" pitchFamily="2" charset="0"/>
              </a:rPr>
              <a:t>opname</a:t>
            </a:r>
            <a:r>
              <a:rPr lang="en-US" sz="2000" dirty="0">
                <a:solidFill>
                  <a:schemeClr val="bg1"/>
                </a:solidFill>
                <a:latin typeface="Helvetica" pitchFamily="2" charset="0"/>
              </a:rPr>
              <a:t>. </a:t>
            </a:r>
          </a:p>
        </p:txBody>
      </p:sp>
      <p:pic>
        <p:nvPicPr>
          <p:cNvPr id="7" name="Picture 6" descr="A child in white jumpsuit and orange circle&#10;&#10;AI-generated content may be incorrect.">
            <a:extLst>
              <a:ext uri="{FF2B5EF4-FFF2-40B4-BE49-F238E27FC236}">
                <a16:creationId xmlns:a16="http://schemas.microsoft.com/office/drawing/2014/main" id="{66E4FB18-3C45-3BEF-CC88-EFB1A103A84E}"/>
              </a:ext>
            </a:extLst>
          </p:cNvPr>
          <p:cNvPicPr>
            <a:picLocks noChangeAspect="1"/>
          </p:cNvPicPr>
          <p:nvPr/>
        </p:nvPicPr>
        <p:blipFill>
          <a:blip r:embed="rId4"/>
          <a:srcRect l="22177" t="16313" r="22265" b="17860"/>
          <a:stretch>
            <a:fillRect/>
          </a:stretch>
        </p:blipFill>
        <p:spPr>
          <a:xfrm>
            <a:off x="7723762" y="4435813"/>
            <a:ext cx="2645923" cy="2217906"/>
          </a:xfrm>
          <a:prstGeom prst="rect">
            <a:avLst/>
          </a:prstGeom>
        </p:spPr>
      </p:pic>
    </p:spTree>
    <p:extLst>
      <p:ext uri="{BB962C8B-B14F-4D97-AF65-F5344CB8AC3E}">
        <p14:creationId xmlns:p14="http://schemas.microsoft.com/office/powerpoint/2010/main" val="17724480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9401</TotalTime>
  <Words>3281</Words>
  <Application>Microsoft Office PowerPoint</Application>
  <PresentationFormat>Widescreen</PresentationFormat>
  <Paragraphs>190</Paragraphs>
  <Slides>39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39</vt:i4>
      </vt:variant>
    </vt:vector>
  </HeadingPairs>
  <TitlesOfParts>
    <vt:vector size="44" baseType="lpstr">
      <vt:lpstr>Aptos</vt:lpstr>
      <vt:lpstr>Aptos Display</vt:lpstr>
      <vt:lpstr>Arial</vt:lpstr>
      <vt:lpstr>Helvetica</vt:lpstr>
      <vt:lpstr>Office Theme</vt:lpstr>
      <vt:lpstr>Orania Gemeenskapsmeningsopname 2026</vt:lpstr>
      <vt:lpstr>Inleiding</vt:lpstr>
      <vt:lpstr>Was uitslag statisties geloofwaardig?</vt:lpstr>
      <vt:lpstr>Vraag 9</vt:lpstr>
      <vt:lpstr>Vraag 12</vt:lpstr>
      <vt:lpstr>Vraag 13</vt:lpstr>
      <vt:lpstr>Vraag 14</vt:lpstr>
      <vt:lpstr>Vraag 15</vt:lpstr>
      <vt:lpstr>Vraag 16</vt:lpstr>
      <vt:lpstr>Vraag 27</vt:lpstr>
      <vt:lpstr>Vraag 39</vt:lpstr>
      <vt:lpstr>Vraag 47</vt:lpstr>
      <vt:lpstr>Vraag 42</vt:lpstr>
      <vt:lpstr>Vraag 52</vt:lpstr>
      <vt:lpstr>Vraag 54</vt:lpstr>
      <vt:lpstr>Vraag 58</vt:lpstr>
      <vt:lpstr>Vraag 59</vt:lpstr>
      <vt:lpstr>Vraag 63</vt:lpstr>
      <vt:lpstr>Vraag 64</vt:lpstr>
      <vt:lpstr>Vraag 65</vt:lpstr>
      <vt:lpstr>Vraag 66</vt:lpstr>
      <vt:lpstr>Vraag 67</vt:lpstr>
      <vt:lpstr>Vraag 68</vt:lpstr>
      <vt:lpstr>Vraag 69</vt:lpstr>
      <vt:lpstr>Vraag 70</vt:lpstr>
      <vt:lpstr>Vraag 71</vt:lpstr>
      <vt:lpstr>Vraag 72</vt:lpstr>
      <vt:lpstr>Vraag 73</vt:lpstr>
      <vt:lpstr>Vraag 74</vt:lpstr>
      <vt:lpstr>Vraag 75</vt:lpstr>
      <vt:lpstr>Vraag 76</vt:lpstr>
      <vt:lpstr>Vraag 77</vt:lpstr>
      <vt:lpstr>Vraag 78</vt:lpstr>
      <vt:lpstr>Vraag 79</vt:lpstr>
      <vt:lpstr>Vraag 80</vt:lpstr>
      <vt:lpstr>Vraag 81</vt:lpstr>
      <vt:lpstr>Vraag 1</vt:lpstr>
      <vt:lpstr>Vrae 83 tot 89</vt:lpstr>
      <vt:lpstr>Einde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Sonel Botha</dc:creator>
  <cp:lastModifiedBy>Burger Lambrechts : Orania Dorpsraad</cp:lastModifiedBy>
  <cp:revision>1</cp:revision>
  <dcterms:created xsi:type="dcterms:W3CDTF">2025-09-16T10:46:15Z</dcterms:created>
  <dcterms:modified xsi:type="dcterms:W3CDTF">2026-06-18T10:42:03Z</dcterms:modified>
</cp:coreProperties>
</file>